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handoutMasterIdLst>
    <p:handoutMasterId r:id="rId16"/>
  </p:handoutMasterIdLst>
  <p:sldIdLst>
    <p:sldId id="274" r:id="rId5"/>
    <p:sldId id="367" r:id="rId6"/>
    <p:sldId id="432" r:id="rId7"/>
    <p:sldId id="425" r:id="rId8"/>
    <p:sldId id="426" r:id="rId9"/>
    <p:sldId id="427" r:id="rId10"/>
    <p:sldId id="428" r:id="rId11"/>
    <p:sldId id="429" r:id="rId12"/>
    <p:sldId id="405" r:id="rId13"/>
    <p:sldId id="430"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96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37731B-5843-4150-B68C-25C4CC7A6969}" v="33" dt="2021-05-04T05:43:12.5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78639"/>
  </p:normalViewPr>
  <p:slideViewPr>
    <p:cSldViewPr snapToGrid="0">
      <p:cViewPr varScale="1">
        <p:scale>
          <a:sx n="132" d="100"/>
          <a:sy n="132" d="100"/>
        </p:scale>
        <p:origin x="576" y="176"/>
      </p:cViewPr>
      <p:guideLst>
        <p:guide orient="horz" pos="162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5010" y="0"/>
            <a:ext cx="2971800" cy="457200"/>
          </a:xfrm>
          <a:prstGeom prst="rect">
            <a:avLst/>
          </a:prstGeom>
        </p:spPr>
        <p:txBody>
          <a:bodyPr vert="horz" lIns="91440" tIns="45720" rIns="91440" bIns="45720" rtlCol="0"/>
          <a:lstStyle>
            <a:lvl1pPr algn="r">
              <a:defRPr sz="1200"/>
            </a:lvl1pPr>
          </a:lstStyle>
          <a:p>
            <a:fld id="{674E600A-3149-074F-B534-1441D8B24947}" type="datetimeFigureOut">
              <a:rPr lang="en-US" smtClean="0"/>
              <a:pPr/>
              <a:t>9/10/24</a:t>
            </a:fld>
            <a:endParaRPr lang="en-US"/>
          </a:p>
        </p:txBody>
      </p:sp>
      <p:sp>
        <p:nvSpPr>
          <p:cNvPr id="4" name="Footer Placeholder 3"/>
          <p:cNvSpPr>
            <a:spLocks noGrp="1"/>
          </p:cNvSpPr>
          <p:nvPr>
            <p:ph type="ftr" sz="quarter" idx="2"/>
          </p:nvPr>
        </p:nvSpPr>
        <p:spPr>
          <a:xfrm>
            <a:off x="0" y="8684684"/>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5010" y="8684684"/>
            <a:ext cx="2971800" cy="457200"/>
          </a:xfrm>
          <a:prstGeom prst="rect">
            <a:avLst/>
          </a:prstGeom>
        </p:spPr>
        <p:txBody>
          <a:bodyPr vert="horz" lIns="91440" tIns="45720" rIns="91440" bIns="45720" rtlCol="0" anchor="b"/>
          <a:lstStyle>
            <a:lvl1pPr algn="r">
              <a:defRPr sz="1200"/>
            </a:lvl1pPr>
          </a:lstStyle>
          <a:p>
            <a:fld id="{250703DA-C63A-2548-8B33-FEEE7737B522}" type="slidenum">
              <a:rPr lang="en-US" smtClean="0"/>
              <a:pPr/>
              <a:t>‹#›</a:t>
            </a:fld>
            <a:endParaRPr lang="en-US"/>
          </a:p>
        </p:txBody>
      </p:sp>
    </p:spTree>
    <p:extLst>
      <p:ext uri="{BB962C8B-B14F-4D97-AF65-F5344CB8AC3E}">
        <p14:creationId xmlns:p14="http://schemas.microsoft.com/office/powerpoint/2010/main" val="42839706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5010" y="0"/>
            <a:ext cx="2971800" cy="457200"/>
          </a:xfrm>
          <a:prstGeom prst="rect">
            <a:avLst/>
          </a:prstGeom>
        </p:spPr>
        <p:txBody>
          <a:bodyPr vert="horz" lIns="91440" tIns="45720" rIns="91440" bIns="45720" rtlCol="0"/>
          <a:lstStyle>
            <a:lvl1pPr algn="r">
              <a:defRPr sz="1200"/>
            </a:lvl1pPr>
          </a:lstStyle>
          <a:p>
            <a:fld id="{8E1739FA-7D9B-46A6-B187-ADBE1AD1E2E6}" type="datetimeFigureOut">
              <a:rPr lang="en-AU" smtClean="0"/>
              <a:pPr/>
              <a:t>10/9/2024</a:t>
            </a:fld>
            <a:endParaRPr lang="en-AU"/>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4684"/>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5010" y="8684684"/>
            <a:ext cx="2971800" cy="457200"/>
          </a:xfrm>
          <a:prstGeom prst="rect">
            <a:avLst/>
          </a:prstGeom>
        </p:spPr>
        <p:txBody>
          <a:bodyPr vert="horz" lIns="91440" tIns="45720" rIns="91440" bIns="45720" rtlCol="0" anchor="b"/>
          <a:lstStyle>
            <a:lvl1pPr algn="r">
              <a:defRPr sz="1200"/>
            </a:lvl1pPr>
          </a:lstStyle>
          <a:p>
            <a:fld id="{68DB14D2-A891-44B1-9C9F-563ED7D0E5D5}" type="slidenum">
              <a:rPr lang="en-AU" smtClean="0"/>
              <a:pPr/>
              <a:t>‹#›</a:t>
            </a:fld>
            <a:endParaRPr lang="en-AU"/>
          </a:p>
        </p:txBody>
      </p:sp>
    </p:spTree>
    <p:extLst>
      <p:ext uri="{BB962C8B-B14F-4D97-AF65-F5344CB8AC3E}">
        <p14:creationId xmlns:p14="http://schemas.microsoft.com/office/powerpoint/2010/main" val="2588997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a:t>KATE FICAI  Welcome and congratulations  - you are about to discover how easy it is to use videogames in the classroom for rich engaged learning!</a:t>
            </a:r>
          </a:p>
          <a:p>
            <a:r>
              <a:rPr lang="en-AU"/>
              <a:t>Today we are kicking off with a quick look at Game Literacy then we will take you through an example lesson plan based on </a:t>
            </a:r>
            <a:r>
              <a:rPr lang="en-AU" sz="1200" kern="1200">
                <a:solidFill>
                  <a:schemeClr val="tx1"/>
                </a:solidFill>
                <a:effectLst/>
                <a:latin typeface="+mn-lt"/>
                <a:ea typeface="+mn-ea"/>
                <a:cs typeface="+mn-cs"/>
              </a:rPr>
              <a:t>Alexander Perrin’s online game </a:t>
            </a:r>
            <a:r>
              <a:rPr lang="en-AU" sz="1200" i="1" kern="1200">
                <a:solidFill>
                  <a:schemeClr val="tx1"/>
                </a:solidFill>
                <a:effectLst/>
                <a:latin typeface="+mn-lt"/>
                <a:ea typeface="+mn-ea"/>
                <a:cs typeface="+mn-cs"/>
              </a:rPr>
              <a:t>Short Trip.</a:t>
            </a:r>
            <a:endParaRPr lang="en-AU"/>
          </a:p>
          <a:p>
            <a:endParaRPr lang="en-US"/>
          </a:p>
        </p:txBody>
      </p:sp>
      <p:sp>
        <p:nvSpPr>
          <p:cNvPr id="4" name="Slide Number Placeholder 3"/>
          <p:cNvSpPr>
            <a:spLocks noGrp="1"/>
          </p:cNvSpPr>
          <p:nvPr>
            <p:ph type="sldNum" sz="quarter" idx="5"/>
          </p:nvPr>
        </p:nvSpPr>
        <p:spPr/>
        <p:txBody>
          <a:bodyPr/>
          <a:lstStyle/>
          <a:p>
            <a:fld id="{68DB14D2-A891-44B1-9C9F-563ED7D0E5D5}" type="slidenum">
              <a:rPr lang="en-AU" smtClean="0"/>
              <a:pPr/>
              <a:t>1</a:t>
            </a:fld>
            <a:endParaRPr lang="en-AU"/>
          </a:p>
        </p:txBody>
      </p:sp>
    </p:spTree>
    <p:extLst>
      <p:ext uri="{BB962C8B-B14F-4D97-AF65-F5344CB8AC3E}">
        <p14:creationId xmlns:p14="http://schemas.microsoft.com/office/powerpoint/2010/main" val="1561938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5"/>
          </p:nvPr>
        </p:nvSpPr>
        <p:spPr/>
        <p:txBody>
          <a:bodyPr/>
          <a:lstStyle/>
          <a:p>
            <a:fld id="{68DB14D2-A891-44B1-9C9F-563ED7D0E5D5}" type="slidenum">
              <a:rPr lang="en-AU" smtClean="0"/>
              <a:pPr/>
              <a:t>10</a:t>
            </a:fld>
            <a:endParaRPr lang="en-AU"/>
          </a:p>
        </p:txBody>
      </p:sp>
    </p:spTree>
    <p:extLst>
      <p:ext uri="{BB962C8B-B14F-4D97-AF65-F5344CB8AC3E}">
        <p14:creationId xmlns:p14="http://schemas.microsoft.com/office/powerpoint/2010/main" val="1558249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5"/>
          </p:nvPr>
        </p:nvSpPr>
        <p:spPr/>
        <p:txBody>
          <a:bodyPr/>
          <a:lstStyle/>
          <a:p>
            <a:fld id="{68DB14D2-A891-44B1-9C9F-563ED7D0E5D5}" type="slidenum">
              <a:rPr lang="en-AU" smtClean="0"/>
              <a:pPr/>
              <a:t>2</a:t>
            </a:fld>
            <a:endParaRPr lang="en-AU"/>
          </a:p>
        </p:txBody>
      </p:sp>
    </p:spTree>
    <p:extLst>
      <p:ext uri="{BB962C8B-B14F-4D97-AF65-F5344CB8AC3E}">
        <p14:creationId xmlns:p14="http://schemas.microsoft.com/office/powerpoint/2010/main" val="25676297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5"/>
          </p:nvPr>
        </p:nvSpPr>
        <p:spPr/>
        <p:txBody>
          <a:bodyPr/>
          <a:lstStyle/>
          <a:p>
            <a:fld id="{68DB14D2-A891-44B1-9C9F-563ED7D0E5D5}" type="slidenum">
              <a:rPr lang="en-AU" smtClean="0"/>
              <a:pPr/>
              <a:t>3</a:t>
            </a:fld>
            <a:endParaRPr lang="en-AU"/>
          </a:p>
        </p:txBody>
      </p:sp>
    </p:spTree>
    <p:extLst>
      <p:ext uri="{BB962C8B-B14F-4D97-AF65-F5344CB8AC3E}">
        <p14:creationId xmlns:p14="http://schemas.microsoft.com/office/powerpoint/2010/main" val="382752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5"/>
          </p:nvPr>
        </p:nvSpPr>
        <p:spPr/>
        <p:txBody>
          <a:bodyPr/>
          <a:lstStyle/>
          <a:p>
            <a:fld id="{68DB14D2-A891-44B1-9C9F-563ED7D0E5D5}" type="slidenum">
              <a:rPr lang="en-AU" smtClean="0"/>
              <a:pPr/>
              <a:t>4</a:t>
            </a:fld>
            <a:endParaRPr lang="en-AU"/>
          </a:p>
        </p:txBody>
      </p:sp>
    </p:spTree>
    <p:extLst>
      <p:ext uri="{BB962C8B-B14F-4D97-AF65-F5344CB8AC3E}">
        <p14:creationId xmlns:p14="http://schemas.microsoft.com/office/powerpoint/2010/main" val="3016864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5"/>
          </p:nvPr>
        </p:nvSpPr>
        <p:spPr/>
        <p:txBody>
          <a:bodyPr/>
          <a:lstStyle/>
          <a:p>
            <a:fld id="{68DB14D2-A891-44B1-9C9F-563ED7D0E5D5}" type="slidenum">
              <a:rPr lang="en-AU" smtClean="0"/>
              <a:pPr/>
              <a:t>5</a:t>
            </a:fld>
            <a:endParaRPr lang="en-AU"/>
          </a:p>
        </p:txBody>
      </p:sp>
    </p:spTree>
    <p:extLst>
      <p:ext uri="{BB962C8B-B14F-4D97-AF65-F5344CB8AC3E}">
        <p14:creationId xmlns:p14="http://schemas.microsoft.com/office/powerpoint/2010/main" val="22038660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5"/>
          </p:nvPr>
        </p:nvSpPr>
        <p:spPr/>
        <p:txBody>
          <a:bodyPr/>
          <a:lstStyle/>
          <a:p>
            <a:fld id="{68DB14D2-A891-44B1-9C9F-563ED7D0E5D5}" type="slidenum">
              <a:rPr lang="en-AU" smtClean="0"/>
              <a:pPr/>
              <a:t>6</a:t>
            </a:fld>
            <a:endParaRPr lang="en-AU"/>
          </a:p>
        </p:txBody>
      </p:sp>
    </p:spTree>
    <p:extLst>
      <p:ext uri="{BB962C8B-B14F-4D97-AF65-F5344CB8AC3E}">
        <p14:creationId xmlns:p14="http://schemas.microsoft.com/office/powerpoint/2010/main" val="14996623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5"/>
          </p:nvPr>
        </p:nvSpPr>
        <p:spPr/>
        <p:txBody>
          <a:bodyPr/>
          <a:lstStyle/>
          <a:p>
            <a:fld id="{68DB14D2-A891-44B1-9C9F-563ED7D0E5D5}" type="slidenum">
              <a:rPr lang="en-AU" smtClean="0"/>
              <a:pPr/>
              <a:t>7</a:t>
            </a:fld>
            <a:endParaRPr lang="en-AU"/>
          </a:p>
        </p:txBody>
      </p:sp>
    </p:spTree>
    <p:extLst>
      <p:ext uri="{BB962C8B-B14F-4D97-AF65-F5344CB8AC3E}">
        <p14:creationId xmlns:p14="http://schemas.microsoft.com/office/powerpoint/2010/main" val="41151253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5"/>
          </p:nvPr>
        </p:nvSpPr>
        <p:spPr/>
        <p:txBody>
          <a:bodyPr/>
          <a:lstStyle/>
          <a:p>
            <a:fld id="{68DB14D2-A891-44B1-9C9F-563ED7D0E5D5}" type="slidenum">
              <a:rPr lang="en-AU" smtClean="0"/>
              <a:pPr/>
              <a:t>8</a:t>
            </a:fld>
            <a:endParaRPr lang="en-AU"/>
          </a:p>
        </p:txBody>
      </p:sp>
    </p:spTree>
    <p:extLst>
      <p:ext uri="{BB962C8B-B14F-4D97-AF65-F5344CB8AC3E}">
        <p14:creationId xmlns:p14="http://schemas.microsoft.com/office/powerpoint/2010/main" val="12789960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a:t>Kate Matthews </a:t>
            </a:r>
          </a:p>
        </p:txBody>
      </p:sp>
      <p:sp>
        <p:nvSpPr>
          <p:cNvPr id="4" name="Slide Number Placeholder 3"/>
          <p:cNvSpPr>
            <a:spLocks noGrp="1"/>
          </p:cNvSpPr>
          <p:nvPr>
            <p:ph type="sldNum" sz="quarter" idx="5"/>
          </p:nvPr>
        </p:nvSpPr>
        <p:spPr/>
        <p:txBody>
          <a:bodyPr/>
          <a:lstStyle/>
          <a:p>
            <a:fld id="{68DB14D2-A891-44B1-9C9F-563ED7D0E5D5}" type="slidenum">
              <a:rPr lang="en-AU" smtClean="0"/>
              <a:pPr/>
              <a:t>9</a:t>
            </a:fld>
            <a:endParaRPr lang="en-AU"/>
          </a:p>
        </p:txBody>
      </p:sp>
    </p:spTree>
    <p:extLst>
      <p:ext uri="{BB962C8B-B14F-4D97-AF65-F5344CB8AC3E}">
        <p14:creationId xmlns:p14="http://schemas.microsoft.com/office/powerpoint/2010/main" val="10009368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screen">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67544" y="605136"/>
            <a:ext cx="7484368" cy="1102519"/>
          </a:xfrm>
        </p:spPr>
        <p:txBody>
          <a:bodyPr>
            <a:normAutofit/>
          </a:bodyPr>
          <a:lstStyle>
            <a:lvl1pPr algn="l">
              <a:defRPr sz="2800"/>
            </a:lvl1pPr>
          </a:lstStyle>
          <a:p>
            <a:r>
              <a:rPr lang="en-AU"/>
              <a:t>Click to edit Master title style</a:t>
            </a:r>
          </a:p>
        </p:txBody>
      </p:sp>
      <p:sp>
        <p:nvSpPr>
          <p:cNvPr id="3" name="Subtitle 2"/>
          <p:cNvSpPr>
            <a:spLocks noGrp="1"/>
          </p:cNvSpPr>
          <p:nvPr>
            <p:ph type="subTitle" idx="1"/>
          </p:nvPr>
        </p:nvSpPr>
        <p:spPr>
          <a:xfrm>
            <a:off x="467544" y="1707654"/>
            <a:ext cx="6112768" cy="131445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a:t>Click to edit Master subtitle style</a:t>
            </a:r>
          </a:p>
        </p:txBody>
      </p:sp>
      <p:sp>
        <p:nvSpPr>
          <p:cNvPr id="4" name="Date Placeholder 3"/>
          <p:cNvSpPr>
            <a:spLocks noGrp="1"/>
          </p:cNvSpPr>
          <p:nvPr>
            <p:ph type="dt" sz="half" idx="10"/>
          </p:nvPr>
        </p:nvSpPr>
        <p:spPr>
          <a:xfrm>
            <a:off x="467544" y="4353948"/>
            <a:ext cx="1872208" cy="273844"/>
          </a:xfrm>
          <a:prstGeom prst="rect">
            <a:avLst/>
          </a:prstGeom>
        </p:spPr>
        <p:txBody>
          <a:bodyPr/>
          <a:lstStyle/>
          <a:p>
            <a:fld id="{FF541014-EF6F-4556-A2C4-C68CFB9246BE}" type="datetimeFigureOut">
              <a:rPr lang="en-AU" smtClean="0"/>
              <a:pPr/>
              <a:t>10/9/2024</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67544" y="3600450"/>
            <a:ext cx="5198368" cy="425054"/>
          </a:xfrm>
        </p:spPr>
        <p:txBody>
          <a:bodyPr anchor="b"/>
          <a:lstStyle>
            <a:lvl1pPr algn="l">
              <a:defRPr sz="2000" b="1"/>
            </a:lvl1pPr>
          </a:lstStyle>
          <a:p>
            <a:r>
              <a:rPr lang="en-AU"/>
              <a:t>Click to edit Master title style</a:t>
            </a:r>
          </a:p>
        </p:txBody>
      </p:sp>
      <p:sp>
        <p:nvSpPr>
          <p:cNvPr id="3" name="Picture Placeholder 2"/>
          <p:cNvSpPr>
            <a:spLocks noGrp="1"/>
          </p:cNvSpPr>
          <p:nvPr>
            <p:ph type="pic" idx="1"/>
          </p:nvPr>
        </p:nvSpPr>
        <p:spPr>
          <a:xfrm>
            <a:off x="467544" y="459581"/>
            <a:ext cx="5198368"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AU"/>
              <a:t>Drag picture to placeholder or click icon to add</a:t>
            </a:r>
          </a:p>
        </p:txBody>
      </p:sp>
      <p:sp>
        <p:nvSpPr>
          <p:cNvPr id="4" name="Text Placeholder 3"/>
          <p:cNvSpPr>
            <a:spLocks noGrp="1"/>
          </p:cNvSpPr>
          <p:nvPr>
            <p:ph type="body" sz="half" idx="2"/>
          </p:nvPr>
        </p:nvSpPr>
        <p:spPr>
          <a:xfrm>
            <a:off x="467544" y="4025503"/>
            <a:ext cx="5198368"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BD4E390C-D451-46DF-92F6-B23F063DDDEF}"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Cover_1">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F2631AA9-86F6-4FBA-8F04-67D2F6113E9B}"/>
              </a:ext>
            </a:extLst>
          </p:cNvPr>
          <p:cNvSpPr>
            <a:spLocks noGrp="1"/>
          </p:cNvSpPr>
          <p:nvPr>
            <p:ph type="ctrTitle" hasCustomPrompt="1"/>
          </p:nvPr>
        </p:nvSpPr>
        <p:spPr>
          <a:xfrm>
            <a:off x="342900" y="4326731"/>
            <a:ext cx="5333093" cy="267734"/>
          </a:xfrm>
        </p:spPr>
        <p:txBody>
          <a:bodyPr anchor="t" anchorCtr="0"/>
          <a:lstStyle>
            <a:lvl1pPr>
              <a:lnSpc>
                <a:spcPts val="2250"/>
              </a:lnSpc>
              <a:spcBef>
                <a:spcPts val="0"/>
              </a:spcBef>
              <a:defRPr sz="2250">
                <a:solidFill>
                  <a:schemeClr val="tx1"/>
                </a:solidFill>
                <a:latin typeface="+mj-lt"/>
              </a:defRPr>
            </a:lvl1pPr>
          </a:lstStyle>
          <a:p>
            <a:r>
              <a:rPr lang="en-AU" noProof="0"/>
              <a:t>Click to edit Title</a:t>
            </a:r>
          </a:p>
        </p:txBody>
      </p:sp>
      <p:sp>
        <p:nvSpPr>
          <p:cNvPr id="10" name="Subtitle 2">
            <a:extLst>
              <a:ext uri="{FF2B5EF4-FFF2-40B4-BE49-F238E27FC236}">
                <a16:creationId xmlns:a16="http://schemas.microsoft.com/office/drawing/2014/main" id="{27D30F56-69DC-4AF2-91AE-AE838C63CFF7}"/>
              </a:ext>
            </a:extLst>
          </p:cNvPr>
          <p:cNvSpPr>
            <a:spLocks noGrp="1"/>
          </p:cNvSpPr>
          <p:nvPr>
            <p:ph type="subTitle" idx="1" hasCustomPrompt="1"/>
          </p:nvPr>
        </p:nvSpPr>
        <p:spPr>
          <a:xfrm>
            <a:off x="342900" y="4605148"/>
            <a:ext cx="5335524" cy="357705"/>
          </a:xfrm>
        </p:spPr>
        <p:txBody>
          <a:bodyPr/>
          <a:lstStyle>
            <a:lvl1pPr marL="0" indent="0" algn="l">
              <a:lnSpc>
                <a:spcPts val="2250"/>
              </a:lnSpc>
              <a:spcBef>
                <a:spcPts val="0"/>
              </a:spcBef>
              <a:spcAft>
                <a:spcPts val="0"/>
              </a:spcAft>
              <a:buNone/>
              <a:defRPr sz="2250">
                <a:solidFill>
                  <a:schemeClr val="tx1"/>
                </a:solidFill>
              </a:defRPr>
            </a:lvl1pPr>
            <a:lvl2pPr marL="0" indent="0" algn="l">
              <a:spcAft>
                <a:spcPts val="0"/>
              </a:spcAft>
              <a:buNone/>
              <a:defRPr sz="2100">
                <a:solidFill>
                  <a:srgbClr val="5E6A8A"/>
                </a:solidFill>
              </a:defRPr>
            </a:lvl2pPr>
            <a:lvl3pPr marL="0" indent="0" algn="l">
              <a:spcAft>
                <a:spcPts val="0"/>
              </a:spcAft>
              <a:buNone/>
              <a:defRPr sz="2100">
                <a:solidFill>
                  <a:srgbClr val="5E6A8A"/>
                </a:solidFill>
              </a:defRPr>
            </a:lvl3pPr>
            <a:lvl4pPr marL="0" indent="0" algn="l">
              <a:spcAft>
                <a:spcPts val="0"/>
              </a:spcAft>
              <a:buNone/>
              <a:defRPr sz="2100">
                <a:solidFill>
                  <a:srgbClr val="5E6A8A"/>
                </a:solidFill>
              </a:defRPr>
            </a:lvl4pPr>
            <a:lvl5pPr marL="0" indent="0" algn="l">
              <a:spcAft>
                <a:spcPts val="0"/>
              </a:spcAft>
              <a:buNone/>
              <a:defRPr sz="2100">
                <a:solidFill>
                  <a:srgbClr val="5E6A8A"/>
                </a:solidFill>
              </a:defRPr>
            </a:lvl5pPr>
            <a:lvl6pPr marL="0" indent="0" algn="l">
              <a:spcAft>
                <a:spcPts val="0"/>
              </a:spcAft>
              <a:buNone/>
              <a:defRPr sz="2100">
                <a:solidFill>
                  <a:srgbClr val="5E6A8A"/>
                </a:solidFill>
              </a:defRPr>
            </a:lvl6pPr>
            <a:lvl7pPr marL="0" indent="0" algn="l">
              <a:spcAft>
                <a:spcPts val="0"/>
              </a:spcAft>
              <a:buNone/>
              <a:defRPr sz="2100">
                <a:solidFill>
                  <a:srgbClr val="5E6A8A"/>
                </a:solidFill>
              </a:defRPr>
            </a:lvl7pPr>
            <a:lvl8pPr marL="0" indent="0" algn="l">
              <a:spcAft>
                <a:spcPts val="0"/>
              </a:spcAft>
              <a:buNone/>
              <a:defRPr sz="2100">
                <a:solidFill>
                  <a:srgbClr val="5E6A8A"/>
                </a:solidFill>
              </a:defRPr>
            </a:lvl8pPr>
            <a:lvl9pPr marL="0" indent="0" algn="l">
              <a:spcAft>
                <a:spcPts val="0"/>
              </a:spcAft>
              <a:buNone/>
              <a:defRPr sz="2100">
                <a:solidFill>
                  <a:srgbClr val="5E6A8A"/>
                </a:solidFill>
              </a:defRPr>
            </a:lvl9pPr>
          </a:lstStyle>
          <a:p>
            <a:pPr lvl="0"/>
            <a:r>
              <a:rPr lang="en-AU" noProof="0"/>
              <a:t>Click to edit subtitle</a:t>
            </a:r>
          </a:p>
        </p:txBody>
      </p:sp>
      <p:pic>
        <p:nvPicPr>
          <p:cNvPr id="11" name="Picture 10" descr="Logo, icon&#10;&#10;Description automatically generated">
            <a:extLst>
              <a:ext uri="{FF2B5EF4-FFF2-40B4-BE49-F238E27FC236}">
                <a16:creationId xmlns:a16="http://schemas.microsoft.com/office/drawing/2014/main" id="{CF9F66EF-C4DC-4760-BE63-92434792DC0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42901" y="342900"/>
            <a:ext cx="8470364" cy="1913548"/>
          </a:xfrm>
          <a:prstGeom prst="rect">
            <a:avLst/>
          </a:prstGeom>
        </p:spPr>
      </p:pic>
      <p:sp>
        <p:nvSpPr>
          <p:cNvPr id="12" name="Date Placeholder 15">
            <a:extLst>
              <a:ext uri="{FF2B5EF4-FFF2-40B4-BE49-F238E27FC236}">
                <a16:creationId xmlns:a16="http://schemas.microsoft.com/office/drawing/2014/main" id="{32BC6A0C-C761-45E4-9744-22A0D5B88555}"/>
              </a:ext>
            </a:extLst>
          </p:cNvPr>
          <p:cNvSpPr>
            <a:spLocks noGrp="1"/>
          </p:cNvSpPr>
          <p:nvPr>
            <p:ph type="dt" sz="half" idx="13"/>
          </p:nvPr>
        </p:nvSpPr>
        <p:spPr>
          <a:xfrm>
            <a:off x="7022592" y="4608576"/>
            <a:ext cx="1797577" cy="356616"/>
          </a:xfrm>
          <a:prstGeom prst="rect">
            <a:avLst/>
          </a:prstGeom>
        </p:spPr>
        <p:txBody>
          <a:bodyPr lIns="0" tIns="0" rIns="0" bIns="0"/>
          <a:lstStyle>
            <a:lvl1pPr>
              <a:lnSpc>
                <a:spcPts val="2250"/>
              </a:lnSpc>
              <a:defRPr sz="2250">
                <a:latin typeface="+mj-lt"/>
              </a:defRPr>
            </a:lvl1pPr>
          </a:lstStyle>
          <a:p>
            <a:pPr algn="r"/>
            <a:endParaRPr lang="en-AU"/>
          </a:p>
        </p:txBody>
      </p:sp>
    </p:spTree>
    <p:extLst>
      <p:ext uri="{BB962C8B-B14F-4D97-AF65-F5344CB8AC3E}">
        <p14:creationId xmlns:p14="http://schemas.microsoft.com/office/powerpoint/2010/main" val="4198213815"/>
      </p:ext>
    </p:extLst>
  </p:cSld>
  <p:clrMapOvr>
    <a:masterClrMapping/>
  </p:clrMapOvr>
  <p:extLst>
    <p:ext uri="{DCECCB84-F9BA-43D5-87BE-67443E8EF086}">
      <p15:sldGuideLst xmlns:p15="http://schemas.microsoft.com/office/powerpoint/2012/main">
        <p15:guide id="1" orient="horz" pos="3634">
          <p15:clr>
            <a:srgbClr val="FBAE40"/>
          </p15:clr>
        </p15:guide>
        <p15:guide id="2" pos="279">
          <p15:clr>
            <a:srgbClr val="FBAE40"/>
          </p15:clr>
        </p15:guide>
        <p15:guide id="3" orient="horz" pos="4069">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800"/>
            </a:lvl1pPr>
          </a:lstStyle>
          <a:p>
            <a:r>
              <a:rPr lang="en-AU"/>
              <a:t>Click to edit Master title style</a:t>
            </a:r>
          </a:p>
        </p:txBody>
      </p:sp>
      <p:sp>
        <p:nvSpPr>
          <p:cNvPr id="3" name="Content Placeholder 2"/>
          <p:cNvSpPr>
            <a:spLocks noGrp="1"/>
          </p:cNvSpPr>
          <p:nvPr>
            <p:ph idx="1"/>
          </p:nvPr>
        </p:nvSpPr>
        <p:spPr/>
        <p:txBody>
          <a:bodyPr/>
          <a:lstStyle>
            <a:lvl1pPr>
              <a:defRPr sz="2000"/>
            </a:lvl1pPr>
            <a:lvl2pPr>
              <a:defRPr sz="2000"/>
            </a:lvl2pPr>
            <a:lvl3pPr>
              <a:defRPr sz="1800"/>
            </a:lvl3pPr>
            <a:lvl4pPr>
              <a:defRPr sz="1600"/>
            </a:lvl4pPr>
            <a:lvl5pPr>
              <a:defRPr sz="1400"/>
            </a:lvl5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D4E390C-D451-46DF-92F6-B23F063DDDEF}" type="slidenum">
              <a:rPr lang="en-AU" smtClean="0"/>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7544" y="3305176"/>
            <a:ext cx="7484368" cy="1021556"/>
          </a:xfrm>
        </p:spPr>
        <p:txBody>
          <a:bodyPr anchor="t">
            <a:normAutofit/>
          </a:bodyPr>
          <a:lstStyle>
            <a:lvl1pPr algn="l">
              <a:defRPr sz="2400" b="1" cap="none"/>
            </a:lvl1pPr>
          </a:lstStyle>
          <a:p>
            <a:r>
              <a:rPr lang="en-US"/>
              <a:t>Click to Edit Master Title Style</a:t>
            </a:r>
            <a:endParaRPr lang="en-AU"/>
          </a:p>
        </p:txBody>
      </p:sp>
      <p:sp>
        <p:nvSpPr>
          <p:cNvPr id="3" name="Text Placeholder 2"/>
          <p:cNvSpPr>
            <a:spLocks noGrp="1"/>
          </p:cNvSpPr>
          <p:nvPr>
            <p:ph type="body" idx="1"/>
          </p:nvPr>
        </p:nvSpPr>
        <p:spPr>
          <a:xfrm>
            <a:off x="467544" y="2180035"/>
            <a:ext cx="7484368"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a:t>Click to edit Master text styles</a:t>
            </a:r>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D4E390C-D451-46DF-92F6-B23F063DDDEF}" type="slidenum">
              <a:rPr lang="en-AU" smtClean="0"/>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p>
        </p:txBody>
      </p:sp>
      <p:sp>
        <p:nvSpPr>
          <p:cNvPr id="3" name="Content Placeholder 2"/>
          <p:cNvSpPr>
            <a:spLocks noGrp="1"/>
          </p:cNvSpPr>
          <p:nvPr>
            <p:ph sz="half" idx="1"/>
          </p:nvPr>
        </p:nvSpPr>
        <p:spPr>
          <a:xfrm>
            <a:off x="467544" y="1200151"/>
            <a:ext cx="3888432" cy="3394472"/>
          </a:xfrm>
        </p:spPr>
        <p:txBody>
          <a:bodyPr/>
          <a:lstStyle>
            <a:lvl1pPr>
              <a:defRPr sz="2000"/>
            </a:lvl1pPr>
            <a:lvl2pPr>
              <a:defRPr sz="1900"/>
            </a:lvl2pPr>
            <a:lvl3pPr>
              <a:defRPr sz="1800"/>
            </a:lvl3pPr>
            <a:lvl4pPr>
              <a:defRPr sz="1600"/>
            </a:lvl4pPr>
            <a:lvl5pPr>
              <a:defRPr sz="14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4" name="Content Placeholder 3"/>
          <p:cNvSpPr>
            <a:spLocks noGrp="1"/>
          </p:cNvSpPr>
          <p:nvPr>
            <p:ph sz="half" idx="2"/>
          </p:nvPr>
        </p:nvSpPr>
        <p:spPr>
          <a:xfrm>
            <a:off x="4499992" y="1200151"/>
            <a:ext cx="3909120" cy="3394472"/>
          </a:xfrm>
        </p:spPr>
        <p:txBody>
          <a:bodyPr/>
          <a:lstStyle>
            <a:lvl1pPr>
              <a:defRPr sz="2000"/>
            </a:lvl1pPr>
            <a:lvl2pPr>
              <a:defRPr sz="1900"/>
            </a:lvl2pPr>
            <a:lvl3pPr>
              <a:defRPr sz="1800"/>
            </a:lvl3pPr>
            <a:lvl4pPr>
              <a:defRPr sz="1600"/>
            </a:lvl4pPr>
            <a:lvl5pPr>
              <a:defRPr sz="14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BD4E390C-D451-46DF-92F6-B23F063DDDEF}" type="slidenum">
              <a:rPr lang="en-AU" smtClean="0"/>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a:t>Click to edit Master title style</a:t>
            </a:r>
          </a:p>
        </p:txBody>
      </p:sp>
      <p:sp>
        <p:nvSpPr>
          <p:cNvPr id="3" name="Text Placeholder 2"/>
          <p:cNvSpPr>
            <a:spLocks noGrp="1"/>
          </p:cNvSpPr>
          <p:nvPr>
            <p:ph type="body" idx="1"/>
          </p:nvPr>
        </p:nvSpPr>
        <p:spPr>
          <a:xfrm>
            <a:off x="467544" y="1151335"/>
            <a:ext cx="3888432" cy="47982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67544" y="1631156"/>
            <a:ext cx="3888432" cy="2963466"/>
          </a:xfrm>
        </p:spPr>
        <p:txBody>
          <a:bodyPr/>
          <a:lstStyle>
            <a:lvl1pPr>
              <a:defRPr sz="2000"/>
            </a:lvl1pPr>
            <a:lvl2pPr>
              <a:defRPr sz="19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5" name="Text Placeholder 4"/>
          <p:cNvSpPr>
            <a:spLocks noGrp="1"/>
          </p:cNvSpPr>
          <p:nvPr>
            <p:ph type="body" sz="quarter" idx="3"/>
          </p:nvPr>
        </p:nvSpPr>
        <p:spPr>
          <a:xfrm>
            <a:off x="4572000" y="1151335"/>
            <a:ext cx="3898776" cy="47982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572000" y="1631156"/>
            <a:ext cx="3898776" cy="2963466"/>
          </a:xfrm>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BD4E390C-D451-46DF-92F6-B23F063DDDEF}"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p>
        </p:txBody>
      </p:sp>
      <p:sp>
        <p:nvSpPr>
          <p:cNvPr id="3" name="Footer Placeholder 2"/>
          <p:cNvSpPr>
            <a:spLocks noGrp="1"/>
          </p:cNvSpPr>
          <p:nvPr>
            <p:ph type="ftr" sz="quarter" idx="10"/>
          </p:nvPr>
        </p:nvSpPr>
        <p:spPr/>
        <p:txBody>
          <a:bodyPr/>
          <a:lstStyle/>
          <a:p>
            <a:endParaRPr lang="en-AU"/>
          </a:p>
        </p:txBody>
      </p:sp>
      <p:sp>
        <p:nvSpPr>
          <p:cNvPr id="4" name="Slide Number Placeholder 3"/>
          <p:cNvSpPr>
            <a:spLocks noGrp="1"/>
          </p:cNvSpPr>
          <p:nvPr>
            <p:ph type="sldNum" sz="quarter" idx="11"/>
          </p:nvPr>
        </p:nvSpPr>
        <p:spPr/>
        <p:txBody>
          <a:bodyPr/>
          <a:lstStyle/>
          <a:p>
            <a:fld id="{BD4E390C-D451-46DF-92F6-B23F063DDDEF}"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BD4E390C-D451-46DF-92F6-B23F063DDDEF}"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BD4E390C-D451-46DF-92F6-B23F063DDDEF}" type="slidenum">
              <a:rPr lang="en-AU" smtClean="0"/>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67544" y="681540"/>
            <a:ext cx="2952328" cy="871538"/>
          </a:xfrm>
        </p:spPr>
        <p:txBody>
          <a:bodyPr anchor="b"/>
          <a:lstStyle>
            <a:lvl1pPr algn="l">
              <a:defRPr sz="2000" b="1"/>
            </a:lvl1pPr>
          </a:lstStyle>
          <a:p>
            <a:r>
              <a:rPr lang="en-AU"/>
              <a:t>Click to edit Master title style</a:t>
            </a:r>
          </a:p>
        </p:txBody>
      </p:sp>
      <p:sp>
        <p:nvSpPr>
          <p:cNvPr id="3" name="Content Placeholder 2"/>
          <p:cNvSpPr>
            <a:spLocks noGrp="1"/>
          </p:cNvSpPr>
          <p:nvPr>
            <p:ph idx="1"/>
          </p:nvPr>
        </p:nvSpPr>
        <p:spPr>
          <a:xfrm>
            <a:off x="3563888" y="681540"/>
            <a:ext cx="4845224"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4" name="Text Placeholder 3"/>
          <p:cNvSpPr>
            <a:spLocks noGrp="1"/>
          </p:cNvSpPr>
          <p:nvPr>
            <p:ph type="body" sz="half" idx="2"/>
          </p:nvPr>
        </p:nvSpPr>
        <p:spPr>
          <a:xfrm>
            <a:off x="467544" y="1553078"/>
            <a:ext cx="2952328"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BD4E390C-D451-46DF-92F6-B23F063DDDEF}" type="slidenum">
              <a:rPr lang="en-AU" smtClean="0"/>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screen">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397352"/>
            <a:ext cx="8229600" cy="857250"/>
          </a:xfrm>
          <a:prstGeom prst="rect">
            <a:avLst/>
          </a:prstGeom>
        </p:spPr>
        <p:txBody>
          <a:bodyPr vert="horz" lIns="91440" tIns="45720" rIns="91440" bIns="45720" rtlCol="0" anchor="ctr">
            <a:normAutofit/>
          </a:bodyPr>
          <a:lstStyle/>
          <a:p>
            <a:r>
              <a:rPr lang="en-AU"/>
              <a:t>Click to edit Master title style</a:t>
            </a:r>
          </a:p>
        </p:txBody>
      </p:sp>
      <p:sp>
        <p:nvSpPr>
          <p:cNvPr id="3" name="Text Placeholder 2"/>
          <p:cNvSpPr>
            <a:spLocks noGrp="1"/>
          </p:cNvSpPr>
          <p:nvPr>
            <p:ph type="body" idx="1"/>
          </p:nvPr>
        </p:nvSpPr>
        <p:spPr>
          <a:xfrm>
            <a:off x="467544" y="1391524"/>
            <a:ext cx="8157592" cy="3394472"/>
          </a:xfrm>
          <a:prstGeom prst="rect">
            <a:avLst/>
          </a:prstGeom>
        </p:spPr>
        <p:txBody>
          <a:bodyPr vert="horz" lIns="91440" tIns="45720" rIns="91440" bIns="45720" rtlCol="0">
            <a:normAutofit/>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5" name="Footer Placeholder 4"/>
          <p:cNvSpPr>
            <a:spLocks noGrp="1"/>
          </p:cNvSpPr>
          <p:nvPr>
            <p:ph type="ftr" sz="quarter" idx="3"/>
          </p:nvPr>
        </p:nvSpPr>
        <p:spPr>
          <a:xfrm>
            <a:off x="467544" y="4869657"/>
            <a:ext cx="2751584" cy="273844"/>
          </a:xfrm>
          <a:prstGeom prst="rect">
            <a:avLst/>
          </a:prstGeom>
        </p:spPr>
        <p:txBody>
          <a:bodyPr vert="horz" lIns="91440" tIns="45720" rIns="91440" bIns="45720" rtlCol="0" anchor="ctr"/>
          <a:lstStyle>
            <a:lvl1pPr algn="l">
              <a:defRPr sz="11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758880" y="4890195"/>
            <a:ext cx="2133600" cy="273844"/>
          </a:xfrm>
          <a:prstGeom prst="rect">
            <a:avLst/>
          </a:prstGeom>
        </p:spPr>
        <p:txBody>
          <a:bodyPr vert="horz" lIns="91440" tIns="45720" rIns="91440" bIns="45720" rtlCol="0" anchor="ctr"/>
          <a:lstStyle>
            <a:lvl1pPr algn="r">
              <a:defRPr sz="1000">
                <a:solidFill>
                  <a:schemeClr val="tx1">
                    <a:tint val="75000"/>
                  </a:schemeClr>
                </a:solidFill>
              </a:defRPr>
            </a:lvl1pPr>
          </a:lstStyle>
          <a:p>
            <a:fld id="{BD4E390C-D451-46DF-92F6-B23F063DDDEF}" type="slidenum">
              <a:rPr lang="en-AU" smtClean="0"/>
              <a:pPr/>
              <a:t>‹#›</a:t>
            </a:fld>
            <a:endParaRPr lang="en-AU"/>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60" r:id="rId6"/>
    <p:sldLayoutId id="2147483654" r:id="rId7"/>
    <p:sldLayoutId id="2147483655" r:id="rId8"/>
    <p:sldLayoutId id="2147483656" r:id="rId9"/>
    <p:sldLayoutId id="2147483657" r:id="rId10"/>
    <p:sldLayoutId id="2147483661" r:id="rId11"/>
  </p:sldLayoutIdLst>
  <p:txStyles>
    <p:titleStyle>
      <a:lvl1pPr algn="l" defTabSz="914400" rtl="0" eaLnBrk="1" latinLnBrk="0" hangingPunct="1">
        <a:spcBef>
          <a:spcPct val="0"/>
        </a:spcBef>
        <a:buNone/>
        <a:defRPr sz="2800" kern="1200">
          <a:solidFill>
            <a:schemeClr val="tx1"/>
          </a:solidFill>
          <a:latin typeface="Arial"/>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9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inspiringvictoria.org.au/2020/08/13/seasons-in-the-sky/#_ftn1"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BC150-0BAB-480D-B420-CDE812DDC489}"/>
              </a:ext>
            </a:extLst>
          </p:cNvPr>
          <p:cNvSpPr>
            <a:spLocks noGrp="1"/>
          </p:cNvSpPr>
          <p:nvPr>
            <p:ph type="ctrTitle"/>
          </p:nvPr>
        </p:nvSpPr>
        <p:spPr>
          <a:xfrm>
            <a:off x="318186" y="3262226"/>
            <a:ext cx="8207976" cy="1408628"/>
          </a:xfrm>
        </p:spPr>
        <p:txBody>
          <a:bodyPr>
            <a:normAutofit fontScale="90000"/>
          </a:bodyPr>
          <a:lstStyle/>
          <a:p>
            <a:r>
              <a:rPr lang="en-AU" sz="2700" dirty="0"/>
              <a:t>Welcome to Paperbark</a:t>
            </a:r>
            <a:br>
              <a:rPr lang="en-AU" sz="2700" dirty="0"/>
            </a:br>
            <a:r>
              <a:rPr lang="en-AU" sz="2700" dirty="0"/>
              <a:t>A videogame made by </a:t>
            </a:r>
            <a:r>
              <a:rPr lang="en-AU" sz="2700" dirty="0" err="1"/>
              <a:t>Paperhouse</a:t>
            </a:r>
            <a:r>
              <a:rPr lang="en-AU" sz="2700" dirty="0"/>
              <a:t> Studios in Thornbury</a:t>
            </a:r>
            <a:br>
              <a:rPr lang="en-AU" dirty="0"/>
            </a:br>
            <a:br>
              <a:rPr lang="en-AU" dirty="0"/>
            </a:br>
            <a:endParaRPr lang="en-US" dirty="0"/>
          </a:p>
        </p:txBody>
      </p:sp>
    </p:spTree>
    <p:extLst>
      <p:ext uri="{BB962C8B-B14F-4D97-AF65-F5344CB8AC3E}">
        <p14:creationId xmlns:p14="http://schemas.microsoft.com/office/powerpoint/2010/main" val="1095953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sz="half" idx="1"/>
          </p:nvPr>
        </p:nvSpPr>
        <p:spPr>
          <a:xfrm>
            <a:off x="506627" y="4628371"/>
            <a:ext cx="8130746" cy="364797"/>
          </a:xfrm>
        </p:spPr>
        <p:txBody>
          <a:bodyPr vert="horz" lIns="91440" tIns="45720" rIns="91440" bIns="45720" rtlCol="0">
            <a:normAutofit/>
          </a:bodyPr>
          <a:lstStyle/>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Source:  http://</a:t>
            </a:r>
            <a:r>
              <a:rPr lang="en-AU" sz="1200" dirty="0" err="1">
                <a:effectLst/>
                <a:latin typeface="Calibri" panose="020F0502020204030204" pitchFamily="34" charset="0"/>
                <a:ea typeface="Calibri" panose="020F0502020204030204" pitchFamily="34" charset="0"/>
                <a:cs typeface="Times New Roman" panose="02020603050405020304" pitchFamily="18" charset="0"/>
              </a:rPr>
              <a:t>nationalunitygovernment.org</a:t>
            </a:r>
            <a:r>
              <a:rPr lang="en-AU" sz="1200" dirty="0">
                <a:effectLst/>
                <a:latin typeface="Calibri" panose="020F0502020204030204" pitchFamily="34" charset="0"/>
                <a:ea typeface="Calibri" panose="020F0502020204030204" pitchFamily="34" charset="0"/>
                <a:cs typeface="Times New Roman" panose="02020603050405020304" pitchFamily="18" charset="0"/>
              </a:rPr>
              <a:t>/pdf/aboriginal-</a:t>
            </a:r>
            <a:r>
              <a:rPr lang="en-AU" sz="1200" dirty="0" err="1">
                <a:effectLst/>
                <a:latin typeface="Calibri" panose="020F0502020204030204" pitchFamily="34" charset="0"/>
                <a:ea typeface="Calibri" panose="020F0502020204030204" pitchFamily="34" charset="0"/>
                <a:cs typeface="Times New Roman" panose="02020603050405020304" pitchFamily="18" charset="0"/>
              </a:rPr>
              <a:t>australia</a:t>
            </a:r>
            <a:r>
              <a:rPr lang="en-AU" sz="1200" dirty="0">
                <a:effectLst/>
                <a:latin typeface="Calibri" panose="020F0502020204030204" pitchFamily="34" charset="0"/>
                <a:ea typeface="Calibri" panose="020F0502020204030204" pitchFamily="34" charset="0"/>
                <a:cs typeface="Times New Roman" panose="02020603050405020304" pitchFamily="18" charset="0"/>
              </a:rPr>
              <a:t>-</a:t>
            </a:r>
            <a:r>
              <a:rPr lang="en-AU" sz="1200" dirty="0" err="1">
                <a:effectLst/>
                <a:latin typeface="Calibri" panose="020F0502020204030204" pitchFamily="34" charset="0"/>
                <a:ea typeface="Calibri" panose="020F0502020204030204" pitchFamily="34" charset="0"/>
                <a:cs typeface="Times New Roman" panose="02020603050405020304" pitchFamily="18" charset="0"/>
              </a:rPr>
              <a:t>map.pdf</a:t>
            </a:r>
            <a:r>
              <a:rPr lang="en-AU" sz="1200" dirty="0">
                <a:effectLst/>
                <a:latin typeface="Calibri" panose="020F0502020204030204" pitchFamily="34" charset="0"/>
                <a:ea typeface="Calibri" panose="020F0502020204030204" pitchFamily="34" charset="0"/>
                <a:cs typeface="Times New Roman" panose="02020603050405020304" pitchFamily="18" charset="0"/>
              </a:rPr>
              <a:t>.</a:t>
            </a:r>
            <a:r>
              <a:rPr lang="en-AU" sz="1200" dirty="0">
                <a:effectLst/>
              </a:rPr>
              <a:t> </a:t>
            </a:r>
            <a:endParaRPr lang="en-AU" sz="1200" dirty="0"/>
          </a:p>
        </p:txBody>
      </p:sp>
      <p:pic>
        <p:nvPicPr>
          <p:cNvPr id="4" name="Picture 3">
            <a:extLst>
              <a:ext uri="{FF2B5EF4-FFF2-40B4-BE49-F238E27FC236}">
                <a16:creationId xmlns:a16="http://schemas.microsoft.com/office/drawing/2014/main" id="{099A26EF-1405-FBEE-69F1-27B7C4732D2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970166" y="213660"/>
            <a:ext cx="5395358" cy="4375557"/>
          </a:xfrm>
          <a:prstGeom prst="rect">
            <a:avLst/>
          </a:prstGeom>
        </p:spPr>
      </p:pic>
      <p:sp>
        <p:nvSpPr>
          <p:cNvPr id="5" name="Title 4">
            <a:extLst>
              <a:ext uri="{FF2B5EF4-FFF2-40B4-BE49-F238E27FC236}">
                <a16:creationId xmlns:a16="http://schemas.microsoft.com/office/drawing/2014/main" id="{1E946220-083C-E356-81FF-93FDD1FE3C11}"/>
              </a:ext>
            </a:extLst>
          </p:cNvPr>
          <p:cNvSpPr>
            <a:spLocks noGrp="1"/>
          </p:cNvSpPr>
          <p:nvPr>
            <p:ph type="title"/>
          </p:nvPr>
        </p:nvSpPr>
        <p:spPr>
          <a:xfrm>
            <a:off x="467544" y="397351"/>
            <a:ext cx="2288013" cy="1147243"/>
          </a:xfrm>
        </p:spPr>
        <p:txBody>
          <a:bodyPr anchor="ctr">
            <a:normAutofit/>
          </a:bodyPr>
          <a:lstStyle/>
          <a:p>
            <a:r>
              <a:rPr lang="en-US" dirty="0"/>
              <a:t>Where are you?</a:t>
            </a:r>
          </a:p>
        </p:txBody>
      </p:sp>
    </p:spTree>
    <p:extLst>
      <p:ext uri="{BB962C8B-B14F-4D97-AF65-F5344CB8AC3E}">
        <p14:creationId xmlns:p14="http://schemas.microsoft.com/office/powerpoint/2010/main" val="2412926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3B1D1AE4-1262-03AA-5E4F-B95B60F4178D}"/>
              </a:ext>
            </a:extLst>
          </p:cNvPr>
          <p:cNvGraphicFramePr>
            <a:graphicFrameLocks noGrp="1"/>
          </p:cNvGraphicFramePr>
          <p:nvPr>
            <p:extLst>
              <p:ext uri="{D42A27DB-BD31-4B8C-83A1-F6EECF244321}">
                <p14:modId xmlns:p14="http://schemas.microsoft.com/office/powerpoint/2010/main" val="4008910445"/>
              </p:ext>
            </p:extLst>
          </p:nvPr>
        </p:nvGraphicFramePr>
        <p:xfrm>
          <a:off x="446856" y="1254602"/>
          <a:ext cx="8250288" cy="3329755"/>
        </p:xfrm>
        <a:graphic>
          <a:graphicData uri="http://schemas.openxmlformats.org/drawingml/2006/table">
            <a:tbl>
              <a:tblPr/>
              <a:tblGrid>
                <a:gridCol w="8250288">
                  <a:extLst>
                    <a:ext uri="{9D8B030D-6E8A-4147-A177-3AD203B41FA5}">
                      <a16:colId xmlns:a16="http://schemas.microsoft.com/office/drawing/2014/main" val="97729401"/>
                    </a:ext>
                  </a:extLst>
                </a:gridCol>
              </a:tblGrid>
              <a:tr h="3329755">
                <a:tc>
                  <a:txBody>
                    <a:bodyPr/>
                    <a:lstStyle/>
                    <a:p>
                      <a:r>
                        <a:rPr lang="en-AU" sz="1800" i="1" kern="1200" dirty="0">
                          <a:solidFill>
                            <a:schemeClr val="tx1"/>
                          </a:solidFill>
                          <a:effectLst/>
                          <a:latin typeface="+mn-lt"/>
                          <a:ea typeface="+mn-ea"/>
                          <a:cs typeface="+mn-cs"/>
                        </a:rPr>
                        <a:t>ACMI would like to acknowledge the Traditional Custodians of the lands and waterways of greater Melbourne, the people of the Kulin Nation, and recognise that ACMI is located on the lands of the Wurundjeri people.</a:t>
                      </a:r>
                      <a:endParaRPr lang="en-AU" sz="1800" kern="1200" dirty="0">
                        <a:solidFill>
                          <a:schemeClr val="tx1"/>
                        </a:solidFill>
                        <a:effectLst/>
                        <a:latin typeface="+mn-lt"/>
                        <a:ea typeface="+mn-ea"/>
                        <a:cs typeface="+mn-cs"/>
                      </a:endParaRPr>
                    </a:p>
                    <a:p>
                      <a:r>
                        <a:rPr lang="en-AU" sz="1800" kern="1200" dirty="0">
                          <a:solidFill>
                            <a:schemeClr val="tx1"/>
                          </a:solidFill>
                          <a:effectLst/>
                          <a:latin typeface="+mn-lt"/>
                          <a:ea typeface="+mn-ea"/>
                          <a:cs typeface="+mn-cs"/>
                        </a:rPr>
                        <a:t> </a:t>
                      </a:r>
                    </a:p>
                    <a:p>
                      <a:r>
                        <a:rPr lang="en-AU" sz="1800" i="1" kern="1200" dirty="0">
                          <a:solidFill>
                            <a:schemeClr val="tx1"/>
                          </a:solidFill>
                          <a:effectLst/>
                          <a:latin typeface="+mn-lt"/>
                          <a:ea typeface="+mn-ea"/>
                          <a:cs typeface="+mn-cs"/>
                        </a:rPr>
                        <a:t>We also acknowledge First Nations people as the original storytellers of this land and recognise their significant contribution to the contemporary moving image</a:t>
                      </a:r>
                      <a:r>
                        <a:rPr lang="en-AU" sz="2000" dirty="0">
                          <a:effectLst/>
                        </a:rPr>
                        <a:t> </a:t>
                      </a:r>
                      <a:endParaRPr lang="en-AU"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lnL>
                      <a:noFill/>
                    </a:lnL>
                    <a:lnR>
                      <a:noFill/>
                    </a:lnR>
                    <a:lnT>
                      <a:noFill/>
                    </a:lnT>
                    <a:lnB>
                      <a:noFill/>
                    </a:lnB>
                  </a:tcPr>
                </a:tc>
                <a:extLst>
                  <a:ext uri="{0D108BD9-81ED-4DB2-BD59-A6C34878D82A}">
                    <a16:rowId xmlns:a16="http://schemas.microsoft.com/office/drawing/2014/main" val="2551966539"/>
                  </a:ext>
                </a:extLst>
              </a:tr>
            </a:tbl>
          </a:graphicData>
        </a:graphic>
      </p:graphicFrame>
    </p:spTree>
    <p:extLst>
      <p:ext uri="{BB962C8B-B14F-4D97-AF65-F5344CB8AC3E}">
        <p14:creationId xmlns:p14="http://schemas.microsoft.com/office/powerpoint/2010/main" val="1826658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CEC5AC5-0C2C-3B41-B128-02907C33878A}"/>
              </a:ext>
            </a:extLst>
          </p:cNvPr>
          <p:cNvSpPr>
            <a:spLocks noGrp="1"/>
          </p:cNvSpPr>
          <p:nvPr>
            <p:ph type="title"/>
          </p:nvPr>
        </p:nvSpPr>
        <p:spPr>
          <a:xfrm>
            <a:off x="467544" y="397352"/>
            <a:ext cx="8229600" cy="857250"/>
          </a:xfrm>
        </p:spPr>
        <p:txBody>
          <a:bodyPr anchor="ctr">
            <a:normAutofit/>
          </a:bodyPr>
          <a:lstStyle/>
          <a:p>
            <a:r>
              <a:rPr lang="en-US" dirty="0"/>
              <a:t>About Paperbark  </a:t>
            </a:r>
          </a:p>
        </p:txBody>
      </p:sp>
      <p:graphicFrame>
        <p:nvGraphicFramePr>
          <p:cNvPr id="7" name="Table 6">
            <a:extLst>
              <a:ext uri="{FF2B5EF4-FFF2-40B4-BE49-F238E27FC236}">
                <a16:creationId xmlns:a16="http://schemas.microsoft.com/office/drawing/2014/main" id="{3B1D1AE4-1262-03AA-5E4F-B95B60F4178D}"/>
              </a:ext>
            </a:extLst>
          </p:cNvPr>
          <p:cNvGraphicFramePr>
            <a:graphicFrameLocks noGrp="1"/>
          </p:cNvGraphicFramePr>
          <p:nvPr/>
        </p:nvGraphicFramePr>
        <p:xfrm>
          <a:off x="446856" y="1254602"/>
          <a:ext cx="8250288" cy="3329755"/>
        </p:xfrm>
        <a:graphic>
          <a:graphicData uri="http://schemas.openxmlformats.org/drawingml/2006/table">
            <a:tbl>
              <a:tblPr/>
              <a:tblGrid>
                <a:gridCol w="8250288">
                  <a:extLst>
                    <a:ext uri="{9D8B030D-6E8A-4147-A177-3AD203B41FA5}">
                      <a16:colId xmlns:a16="http://schemas.microsoft.com/office/drawing/2014/main" val="97729401"/>
                    </a:ext>
                  </a:extLst>
                </a:gridCol>
              </a:tblGrid>
              <a:tr h="3329755">
                <a:tc>
                  <a:txBody>
                    <a:bodyPr/>
                    <a:lstStyle/>
                    <a:p>
                      <a:pPr algn="l">
                        <a:lnSpc>
                          <a:spcPct val="107000"/>
                        </a:lnSpc>
                        <a:spcAft>
                          <a:spcPts val="800"/>
                        </a:spcAft>
                      </a:pPr>
                      <a:r>
                        <a:rPr lang="en-US" sz="2000" b="0" i="1" dirty="0">
                          <a:effectLst/>
                          <a:latin typeface="Calibri" panose="020F0502020204030204" pitchFamily="34" charset="0"/>
                          <a:ea typeface="Calibri" panose="020F0502020204030204" pitchFamily="34" charset="0"/>
                          <a:cs typeface="Calibri" panose="020F0502020204030204" pitchFamily="34" charset="0"/>
                        </a:rPr>
                        <a:t>Paperbark</a:t>
                      </a:r>
                      <a:r>
                        <a:rPr lang="en-US" sz="2000" b="0" dirty="0">
                          <a:effectLst/>
                          <a:latin typeface="Calibri" panose="020F0502020204030204" pitchFamily="34" charset="0"/>
                          <a:ea typeface="Calibri" panose="020F0502020204030204" pitchFamily="34" charset="0"/>
                          <a:cs typeface="Calibri" panose="020F0502020204030204" pitchFamily="34" charset="0"/>
                        </a:rPr>
                        <a:t> is a game that tells a charming short story of the bush, a wombat, and a very hot Australian Summer.  The player follows a sleepy wombat who spends its day exploring and foraging, while in search for a new home.  As the story unfolds, new locations are discovered, the adventure builds with the heat of the day. </a:t>
                      </a:r>
                    </a:p>
                    <a:p>
                      <a:pPr algn="l">
                        <a:lnSpc>
                          <a:spcPct val="107000"/>
                        </a:lnSpc>
                        <a:spcAft>
                          <a:spcPts val="800"/>
                        </a:spcAft>
                      </a:pPr>
                      <a:endParaRPr lang="en-US" sz="2000" b="0" dirty="0">
                        <a:effectLst/>
                        <a:latin typeface="Calibri" panose="020F0502020204030204" pitchFamily="34" charset="0"/>
                        <a:ea typeface="Calibri" panose="020F0502020204030204" pitchFamily="34" charset="0"/>
                        <a:cs typeface="Calibri" panose="020F0502020204030204" pitchFamily="34" charset="0"/>
                      </a:endParaRPr>
                    </a:p>
                    <a:p>
                      <a:pPr algn="l">
                        <a:lnSpc>
                          <a:spcPct val="107000"/>
                        </a:lnSpc>
                        <a:spcAft>
                          <a:spcPts val="800"/>
                        </a:spcAft>
                      </a:pPr>
                      <a:r>
                        <a:rPr lang="en-US" sz="2000" b="0" dirty="0">
                          <a:effectLst/>
                          <a:latin typeface="Calibri" panose="020F0502020204030204" pitchFamily="34" charset="0"/>
                          <a:ea typeface="Calibri" panose="020F0502020204030204" pitchFamily="34" charset="0"/>
                          <a:cs typeface="Calibri" panose="020F0502020204030204" pitchFamily="34" charset="0"/>
                        </a:rPr>
                        <a:t>The natural environment that we will see in </a:t>
                      </a:r>
                      <a:r>
                        <a:rPr lang="en-US" sz="2000" b="0" i="1" dirty="0">
                          <a:effectLst/>
                          <a:latin typeface="Calibri" panose="020F0502020204030204" pitchFamily="34" charset="0"/>
                          <a:ea typeface="Calibri" panose="020F0502020204030204" pitchFamily="34" charset="0"/>
                          <a:cs typeface="Calibri" panose="020F0502020204030204" pitchFamily="34" charset="0"/>
                        </a:rPr>
                        <a:t>Paperbark </a:t>
                      </a:r>
                      <a:r>
                        <a:rPr lang="en-US" sz="2000" b="0" dirty="0">
                          <a:effectLst/>
                          <a:latin typeface="Calibri" panose="020F0502020204030204" pitchFamily="34" charset="0"/>
                          <a:ea typeface="Calibri" panose="020F0502020204030204" pitchFamily="34" charset="0"/>
                          <a:cs typeface="Calibri" panose="020F0502020204030204" pitchFamily="34" charset="0"/>
                        </a:rPr>
                        <a:t>is designed around Victoria and includes flora and fauna which are native to the state.”</a:t>
                      </a:r>
                      <a:endParaRPr lang="en-AU"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lnL>
                      <a:noFill/>
                    </a:lnL>
                    <a:lnR>
                      <a:noFill/>
                    </a:lnR>
                    <a:lnT>
                      <a:noFill/>
                    </a:lnT>
                    <a:lnB>
                      <a:noFill/>
                    </a:lnB>
                  </a:tcPr>
                </a:tc>
                <a:extLst>
                  <a:ext uri="{0D108BD9-81ED-4DB2-BD59-A6C34878D82A}">
                    <a16:rowId xmlns:a16="http://schemas.microsoft.com/office/drawing/2014/main" val="2551966539"/>
                  </a:ext>
                </a:extLst>
              </a:tr>
            </a:tbl>
          </a:graphicData>
        </a:graphic>
      </p:graphicFrame>
    </p:spTree>
    <p:extLst>
      <p:ext uri="{BB962C8B-B14F-4D97-AF65-F5344CB8AC3E}">
        <p14:creationId xmlns:p14="http://schemas.microsoft.com/office/powerpoint/2010/main" val="668745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CEC5AC5-0C2C-3B41-B128-02907C33878A}"/>
              </a:ext>
            </a:extLst>
          </p:cNvPr>
          <p:cNvSpPr>
            <a:spLocks noGrp="1"/>
          </p:cNvSpPr>
          <p:nvPr>
            <p:ph type="title"/>
          </p:nvPr>
        </p:nvSpPr>
        <p:spPr>
          <a:xfrm>
            <a:off x="467544" y="397352"/>
            <a:ext cx="8229600" cy="857250"/>
          </a:xfrm>
        </p:spPr>
        <p:txBody>
          <a:bodyPr anchor="ctr">
            <a:normAutofit/>
          </a:bodyPr>
          <a:lstStyle/>
          <a:p>
            <a:r>
              <a:rPr lang="en-US" dirty="0"/>
              <a:t>Paperbark Tips </a:t>
            </a:r>
          </a:p>
        </p:txBody>
      </p:sp>
      <p:sp>
        <p:nvSpPr>
          <p:cNvPr id="3" name="Subtitle 2"/>
          <p:cNvSpPr>
            <a:spLocks noGrp="1"/>
          </p:cNvSpPr>
          <p:nvPr>
            <p:ph sz="half" idx="1"/>
          </p:nvPr>
        </p:nvSpPr>
        <p:spPr>
          <a:xfrm>
            <a:off x="467544" y="1200151"/>
            <a:ext cx="3888432" cy="3394472"/>
          </a:xfrm>
        </p:spPr>
        <p:txBody>
          <a:bodyPr vert="horz" lIns="91440" tIns="45720" rIns="91440" bIns="45720" rtlCol="0">
            <a:normAutofit/>
          </a:bodyPr>
          <a:lstStyle/>
          <a:p>
            <a:r>
              <a:rPr lang="en-AU" dirty="0"/>
              <a:t>Tap blank area gently to play </a:t>
            </a:r>
          </a:p>
          <a:p>
            <a:r>
              <a:rPr lang="en-AU" dirty="0"/>
              <a:t>Explore, collect &amp; eat </a:t>
            </a:r>
          </a:p>
          <a:p>
            <a:r>
              <a:rPr lang="en-AU" dirty="0"/>
              <a:t>Don’t focus on tokens today</a:t>
            </a:r>
          </a:p>
          <a:p>
            <a:r>
              <a:rPr lang="en-AU" dirty="0"/>
              <a:t>Look for the clues (footprints, arrows, flora fauna,  tyre marks)</a:t>
            </a:r>
          </a:p>
          <a:p>
            <a:r>
              <a:rPr lang="en-AU" dirty="0"/>
              <a:t>If in doubt, follow paths</a:t>
            </a:r>
          </a:p>
          <a:p>
            <a:r>
              <a:rPr lang="en-AU" dirty="0"/>
              <a:t>Won’t walk? Turn around </a:t>
            </a:r>
          </a:p>
          <a:p>
            <a:r>
              <a:rPr lang="en-AU" dirty="0"/>
              <a:t>White screen? Wait </a:t>
            </a:r>
          </a:p>
        </p:txBody>
      </p:sp>
      <p:pic>
        <p:nvPicPr>
          <p:cNvPr id="2" name="Picture 1" descr="A painting of a squirrel and a bird&#10;&#10;Description automatically generated">
            <a:extLst>
              <a:ext uri="{FF2B5EF4-FFF2-40B4-BE49-F238E27FC236}">
                <a16:creationId xmlns:a16="http://schemas.microsoft.com/office/drawing/2014/main" id="{3873B2FD-CE3F-B621-DE2B-4AA91754D7FB}"/>
              </a:ext>
            </a:extLst>
          </p:cNvPr>
          <p:cNvPicPr>
            <a:picLocks noChangeAspect="1"/>
          </p:cNvPicPr>
          <p:nvPr/>
        </p:nvPicPr>
        <p:blipFill>
          <a:blip r:embed="rId3" cstate="screen">
            <a:extLst>
              <a:ext uri="{28A0092B-C50C-407E-A947-70E740481C1C}">
                <a14:useLocalDpi xmlns:a14="http://schemas.microsoft.com/office/drawing/2010/main"/>
              </a:ext>
            </a:extLst>
          </a:blip>
          <a:srcRect b="-3"/>
          <a:stretch/>
        </p:blipFill>
        <p:spPr>
          <a:xfrm>
            <a:off x="4414577" y="737817"/>
            <a:ext cx="4223965" cy="3667866"/>
          </a:xfrm>
          <a:prstGeom prst="rect">
            <a:avLst/>
          </a:prstGeom>
          <a:noFill/>
        </p:spPr>
      </p:pic>
    </p:spTree>
    <p:extLst>
      <p:ext uri="{BB962C8B-B14F-4D97-AF65-F5344CB8AC3E}">
        <p14:creationId xmlns:p14="http://schemas.microsoft.com/office/powerpoint/2010/main" val="2825714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CEC5AC5-0C2C-3B41-B128-02907C33878A}"/>
              </a:ext>
            </a:extLst>
          </p:cNvPr>
          <p:cNvSpPr>
            <a:spLocks noGrp="1"/>
          </p:cNvSpPr>
          <p:nvPr>
            <p:ph type="title"/>
          </p:nvPr>
        </p:nvSpPr>
        <p:spPr>
          <a:xfrm>
            <a:off x="467544" y="397352"/>
            <a:ext cx="8229600" cy="857250"/>
          </a:xfrm>
        </p:spPr>
        <p:txBody>
          <a:bodyPr anchor="ctr">
            <a:normAutofit/>
          </a:bodyPr>
          <a:lstStyle/>
          <a:p>
            <a:r>
              <a:rPr lang="en-US" dirty="0"/>
              <a:t>Play and observe</a:t>
            </a:r>
          </a:p>
        </p:txBody>
      </p:sp>
      <p:sp>
        <p:nvSpPr>
          <p:cNvPr id="3" name="Subtitle 2"/>
          <p:cNvSpPr>
            <a:spLocks noGrp="1"/>
          </p:cNvSpPr>
          <p:nvPr>
            <p:ph sz="half" idx="1"/>
          </p:nvPr>
        </p:nvSpPr>
        <p:spPr>
          <a:xfrm>
            <a:off x="467544" y="1200151"/>
            <a:ext cx="3888432" cy="3394472"/>
          </a:xfrm>
        </p:spPr>
        <p:txBody>
          <a:bodyPr vert="horz" lIns="91440" tIns="45720" rIns="91440" bIns="45720" rtlCol="0">
            <a:normAutofit/>
          </a:bodyPr>
          <a:lstStyle/>
          <a:p>
            <a:r>
              <a:rPr lang="en-AU" dirty="0"/>
              <a:t>One person play and one write what you see.  Swap after 10 min. </a:t>
            </a:r>
          </a:p>
          <a:p>
            <a:r>
              <a:rPr lang="en-AU" dirty="0"/>
              <a:t>What natural features do you notice? Flora? Fauna?</a:t>
            </a:r>
          </a:p>
          <a:p>
            <a:r>
              <a:rPr lang="en-AU" dirty="0"/>
              <a:t>What about the atmosphere? Sounds? The environment?</a:t>
            </a:r>
          </a:p>
        </p:txBody>
      </p:sp>
      <p:pic>
        <p:nvPicPr>
          <p:cNvPr id="2" name="Picture 1" descr="A painting of a squirrel and a bird&#10;&#10;Description automatically generated">
            <a:extLst>
              <a:ext uri="{FF2B5EF4-FFF2-40B4-BE49-F238E27FC236}">
                <a16:creationId xmlns:a16="http://schemas.microsoft.com/office/drawing/2014/main" id="{3873B2FD-CE3F-B621-DE2B-4AA91754D7FB}"/>
              </a:ext>
            </a:extLst>
          </p:cNvPr>
          <p:cNvPicPr>
            <a:picLocks noChangeAspect="1"/>
          </p:cNvPicPr>
          <p:nvPr/>
        </p:nvPicPr>
        <p:blipFill>
          <a:blip r:embed="rId3" cstate="screen">
            <a:extLst>
              <a:ext uri="{28A0092B-C50C-407E-A947-70E740481C1C}">
                <a14:useLocalDpi xmlns:a14="http://schemas.microsoft.com/office/drawing/2010/main"/>
              </a:ext>
            </a:extLst>
          </a:blip>
          <a:srcRect b="-3"/>
          <a:stretch/>
        </p:blipFill>
        <p:spPr>
          <a:xfrm>
            <a:off x="4414577" y="737817"/>
            <a:ext cx="4223965" cy="3667866"/>
          </a:xfrm>
          <a:prstGeom prst="rect">
            <a:avLst/>
          </a:prstGeom>
          <a:noFill/>
        </p:spPr>
      </p:pic>
    </p:spTree>
    <p:extLst>
      <p:ext uri="{BB962C8B-B14F-4D97-AF65-F5344CB8AC3E}">
        <p14:creationId xmlns:p14="http://schemas.microsoft.com/office/powerpoint/2010/main" val="3086459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CEC5AC5-0C2C-3B41-B128-02907C33878A}"/>
              </a:ext>
            </a:extLst>
          </p:cNvPr>
          <p:cNvSpPr>
            <a:spLocks noGrp="1"/>
          </p:cNvSpPr>
          <p:nvPr>
            <p:ph type="title"/>
          </p:nvPr>
        </p:nvSpPr>
        <p:spPr>
          <a:xfrm>
            <a:off x="467544" y="397352"/>
            <a:ext cx="8229600" cy="857250"/>
          </a:xfrm>
        </p:spPr>
        <p:txBody>
          <a:bodyPr anchor="ctr">
            <a:normAutofit/>
          </a:bodyPr>
          <a:lstStyle/>
          <a:p>
            <a:r>
              <a:rPr lang="en-US" dirty="0"/>
              <a:t>Discuss</a:t>
            </a:r>
          </a:p>
        </p:txBody>
      </p:sp>
      <p:sp>
        <p:nvSpPr>
          <p:cNvPr id="3" name="Subtitle 2"/>
          <p:cNvSpPr>
            <a:spLocks noGrp="1"/>
          </p:cNvSpPr>
          <p:nvPr>
            <p:ph sz="half" idx="1"/>
          </p:nvPr>
        </p:nvSpPr>
        <p:spPr>
          <a:xfrm>
            <a:off x="467544" y="1200151"/>
            <a:ext cx="3888432" cy="3394472"/>
          </a:xfrm>
        </p:spPr>
        <p:txBody>
          <a:bodyPr vert="horz" lIns="91440" tIns="45720" rIns="91440" bIns="45720" rtlCol="0">
            <a:normAutofit/>
          </a:bodyPr>
          <a:lstStyle/>
          <a:p>
            <a:r>
              <a:rPr lang="en-AU" dirty="0"/>
              <a:t>Which western season do you think the game is set in?</a:t>
            </a:r>
          </a:p>
          <a:p>
            <a:r>
              <a:rPr lang="en-AU" dirty="0"/>
              <a:t>What do you know about the Western season calendar?</a:t>
            </a:r>
          </a:p>
          <a:p>
            <a:r>
              <a:rPr lang="en-AU" dirty="0"/>
              <a:t>Are the weather conditions we experience easy to summarise with four seasons?</a:t>
            </a:r>
          </a:p>
        </p:txBody>
      </p:sp>
      <p:pic>
        <p:nvPicPr>
          <p:cNvPr id="2" name="Picture 1" descr="A painting of a squirrel and a bird&#10;&#10;Description automatically generated">
            <a:extLst>
              <a:ext uri="{FF2B5EF4-FFF2-40B4-BE49-F238E27FC236}">
                <a16:creationId xmlns:a16="http://schemas.microsoft.com/office/drawing/2014/main" id="{3873B2FD-CE3F-B621-DE2B-4AA91754D7FB}"/>
              </a:ext>
            </a:extLst>
          </p:cNvPr>
          <p:cNvPicPr>
            <a:picLocks noChangeAspect="1"/>
          </p:cNvPicPr>
          <p:nvPr/>
        </p:nvPicPr>
        <p:blipFill>
          <a:blip r:embed="rId3" cstate="screen">
            <a:extLst>
              <a:ext uri="{28A0092B-C50C-407E-A947-70E740481C1C}">
                <a14:useLocalDpi xmlns:a14="http://schemas.microsoft.com/office/drawing/2010/main"/>
              </a:ext>
            </a:extLst>
          </a:blip>
          <a:srcRect b="-3"/>
          <a:stretch/>
        </p:blipFill>
        <p:spPr>
          <a:xfrm>
            <a:off x="4414577" y="737817"/>
            <a:ext cx="4223965" cy="3667866"/>
          </a:xfrm>
          <a:prstGeom prst="rect">
            <a:avLst/>
          </a:prstGeom>
          <a:noFill/>
        </p:spPr>
      </p:pic>
    </p:spTree>
    <p:extLst>
      <p:ext uri="{BB962C8B-B14F-4D97-AF65-F5344CB8AC3E}">
        <p14:creationId xmlns:p14="http://schemas.microsoft.com/office/powerpoint/2010/main" val="582237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CEC5AC5-0C2C-3B41-B128-02907C33878A}"/>
              </a:ext>
            </a:extLst>
          </p:cNvPr>
          <p:cNvSpPr>
            <a:spLocks noGrp="1"/>
          </p:cNvSpPr>
          <p:nvPr>
            <p:ph type="title"/>
          </p:nvPr>
        </p:nvSpPr>
        <p:spPr>
          <a:xfrm>
            <a:off x="610394" y="329000"/>
            <a:ext cx="8229600" cy="857250"/>
          </a:xfrm>
        </p:spPr>
        <p:txBody>
          <a:bodyPr anchor="ctr">
            <a:normAutofit fontScale="90000"/>
          </a:bodyPr>
          <a:lstStyle/>
          <a:p>
            <a:r>
              <a:rPr lang="en-US" dirty="0"/>
              <a:t>Seven Seasons of the Kulin People </a:t>
            </a:r>
            <a:br>
              <a:rPr lang="en-US" dirty="0"/>
            </a:br>
            <a:r>
              <a:rPr lang="en-AU" sz="2000" dirty="0">
                <a:effectLst/>
                <a:latin typeface="Calibri" panose="020F0502020204030204" pitchFamily="34" charset="0"/>
                <a:ea typeface="Calibri" panose="020F0502020204030204" pitchFamily="34" charset="0"/>
                <a:cs typeface="Times New Roman" panose="02020603050405020304" pitchFamily="18" charset="0"/>
              </a:rPr>
              <a:t>Source: </a:t>
            </a:r>
            <a:r>
              <a:rPr lang="en-AU" sz="20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a:rPr>
              <a:t>Inspiring Victoria</a:t>
            </a:r>
            <a:br>
              <a:rPr lang="en-AU" sz="2800" dirty="0">
                <a:effectLst/>
                <a:latin typeface="Calibri" panose="020F0502020204030204" pitchFamily="34" charset="0"/>
                <a:ea typeface="Calibri" panose="020F0502020204030204" pitchFamily="34" charset="0"/>
                <a:cs typeface="Times New Roman" panose="02020603050405020304" pitchFamily="18" charset="0"/>
              </a:rPr>
            </a:br>
            <a:r>
              <a:rPr lang="en-US" dirty="0"/>
              <a:t> </a:t>
            </a:r>
          </a:p>
        </p:txBody>
      </p:sp>
      <p:graphicFrame>
        <p:nvGraphicFramePr>
          <p:cNvPr id="7" name="Content Placeholder 6">
            <a:extLst>
              <a:ext uri="{FF2B5EF4-FFF2-40B4-BE49-F238E27FC236}">
                <a16:creationId xmlns:a16="http://schemas.microsoft.com/office/drawing/2014/main" id="{4FB73C58-B031-2CFC-1552-D111DCC911E0}"/>
              </a:ext>
            </a:extLst>
          </p:cNvPr>
          <p:cNvGraphicFramePr>
            <a:graphicFrameLocks noGrp="1"/>
          </p:cNvGraphicFramePr>
          <p:nvPr>
            <p:ph sz="half" idx="1"/>
            <p:extLst>
              <p:ext uri="{D42A27DB-BD31-4B8C-83A1-F6EECF244321}">
                <p14:modId xmlns:p14="http://schemas.microsoft.com/office/powerpoint/2010/main" val="3149500599"/>
              </p:ext>
            </p:extLst>
          </p:nvPr>
        </p:nvGraphicFramePr>
        <p:xfrm>
          <a:off x="610394" y="1186250"/>
          <a:ext cx="8156575" cy="3422820"/>
        </p:xfrm>
        <a:graphic>
          <a:graphicData uri="http://schemas.openxmlformats.org/drawingml/2006/table">
            <a:tbl>
              <a:tblPr/>
              <a:tblGrid>
                <a:gridCol w="8156575">
                  <a:extLst>
                    <a:ext uri="{9D8B030D-6E8A-4147-A177-3AD203B41FA5}">
                      <a16:colId xmlns:a16="http://schemas.microsoft.com/office/drawing/2014/main" val="2942569615"/>
                    </a:ext>
                  </a:extLst>
                </a:gridCol>
              </a:tblGrid>
              <a:tr h="3422820">
                <a:tc>
                  <a:txBody>
                    <a:bodyPr/>
                    <a:lstStyle/>
                    <a:p>
                      <a:pPr marR="107950" algn="l">
                        <a:lnSpc>
                          <a:spcPct val="107000"/>
                        </a:lnSpc>
                        <a:spcBef>
                          <a:spcPts val="600"/>
                        </a:spcBef>
                        <a:spcAft>
                          <a:spcPts val="600"/>
                        </a:spcAft>
                      </a:pPr>
                      <a:r>
                        <a:rPr lang="en-AU" sz="2000" dirty="0" err="1">
                          <a:effectLst/>
                          <a:latin typeface="Calibri" panose="020F0502020204030204" pitchFamily="34" charset="0"/>
                          <a:ea typeface="Calibri" panose="020F0502020204030204" pitchFamily="34" charset="0"/>
                          <a:cs typeface="Times New Roman" panose="02020603050405020304" pitchFamily="18" charset="0"/>
                        </a:rPr>
                        <a:t>Biderap</a:t>
                      </a:r>
                      <a:r>
                        <a:rPr lang="en-AU" sz="2000" dirty="0">
                          <a:effectLst/>
                          <a:latin typeface="Calibri" panose="020F0502020204030204" pitchFamily="34" charset="0"/>
                          <a:ea typeface="Calibri" panose="020F0502020204030204" pitchFamily="34" charset="0"/>
                          <a:cs typeface="Times New Roman" panose="02020603050405020304" pitchFamily="18" charset="0"/>
                        </a:rPr>
                        <a:t>, Dry Season (Jan-Feb)</a:t>
                      </a:r>
                    </a:p>
                    <a:p>
                      <a:pPr marR="107950" algn="l">
                        <a:lnSpc>
                          <a:spcPct val="107000"/>
                        </a:lnSpc>
                        <a:spcBef>
                          <a:spcPts val="600"/>
                        </a:spcBef>
                        <a:spcAft>
                          <a:spcPts val="600"/>
                        </a:spcAft>
                      </a:pPr>
                      <a:r>
                        <a:rPr lang="en-AU" sz="2000" dirty="0" err="1">
                          <a:effectLst/>
                          <a:latin typeface="Calibri" panose="020F0502020204030204" pitchFamily="34" charset="0"/>
                          <a:ea typeface="Calibri" panose="020F0502020204030204" pitchFamily="34" charset="0"/>
                          <a:cs typeface="Times New Roman" panose="02020603050405020304" pitchFamily="18" charset="0"/>
                        </a:rPr>
                        <a:t>Iuk</a:t>
                      </a:r>
                      <a:r>
                        <a:rPr lang="en-AU" sz="2000" dirty="0">
                          <a:effectLst/>
                          <a:latin typeface="Calibri" panose="020F0502020204030204" pitchFamily="34" charset="0"/>
                          <a:ea typeface="Calibri" panose="020F0502020204030204" pitchFamily="34" charset="0"/>
                          <a:cs typeface="Times New Roman" panose="02020603050405020304" pitchFamily="18" charset="0"/>
                        </a:rPr>
                        <a:t>, Eel Season (March)</a:t>
                      </a:r>
                    </a:p>
                    <a:p>
                      <a:pPr marR="107950" algn="l">
                        <a:lnSpc>
                          <a:spcPct val="107000"/>
                        </a:lnSpc>
                        <a:spcBef>
                          <a:spcPts val="600"/>
                        </a:spcBef>
                        <a:spcAft>
                          <a:spcPts val="600"/>
                        </a:spcAft>
                      </a:pPr>
                      <a:r>
                        <a:rPr lang="en-AU" sz="2000" dirty="0">
                          <a:effectLst/>
                          <a:latin typeface="Calibri" panose="020F0502020204030204" pitchFamily="34" charset="0"/>
                          <a:ea typeface="Calibri" panose="020F0502020204030204" pitchFamily="34" charset="0"/>
                          <a:cs typeface="Times New Roman" panose="02020603050405020304" pitchFamily="18" charset="0"/>
                        </a:rPr>
                        <a:t>Waring, Wombat Season (April-July)</a:t>
                      </a:r>
                    </a:p>
                    <a:p>
                      <a:pPr marR="107950" algn="l">
                        <a:lnSpc>
                          <a:spcPct val="107000"/>
                        </a:lnSpc>
                        <a:spcBef>
                          <a:spcPts val="600"/>
                        </a:spcBef>
                        <a:spcAft>
                          <a:spcPts val="600"/>
                        </a:spcAft>
                      </a:pPr>
                      <a:r>
                        <a:rPr lang="en-AU" sz="2000" dirty="0" err="1">
                          <a:effectLst/>
                          <a:latin typeface="Calibri" panose="020F0502020204030204" pitchFamily="34" charset="0"/>
                          <a:ea typeface="Calibri" panose="020F0502020204030204" pitchFamily="34" charset="0"/>
                          <a:cs typeface="Times New Roman" panose="02020603050405020304" pitchFamily="18" charset="0"/>
                        </a:rPr>
                        <a:t>Guling</a:t>
                      </a:r>
                      <a:r>
                        <a:rPr lang="en-AU" sz="2000" dirty="0">
                          <a:effectLst/>
                          <a:latin typeface="Calibri" panose="020F0502020204030204" pitchFamily="34" charset="0"/>
                          <a:ea typeface="Calibri" panose="020F0502020204030204" pitchFamily="34" charset="0"/>
                          <a:cs typeface="Times New Roman" panose="02020603050405020304" pitchFamily="18" charset="0"/>
                        </a:rPr>
                        <a:t>, Orchid Season (Aug)</a:t>
                      </a:r>
                    </a:p>
                    <a:p>
                      <a:pPr marR="107950" algn="l">
                        <a:lnSpc>
                          <a:spcPct val="107000"/>
                        </a:lnSpc>
                        <a:spcBef>
                          <a:spcPts val="600"/>
                        </a:spcBef>
                        <a:spcAft>
                          <a:spcPts val="600"/>
                        </a:spcAft>
                      </a:pPr>
                      <a:r>
                        <a:rPr lang="en-AU" sz="2000" dirty="0" err="1">
                          <a:effectLst/>
                          <a:latin typeface="Calibri" panose="020F0502020204030204" pitchFamily="34" charset="0"/>
                          <a:ea typeface="Calibri" panose="020F0502020204030204" pitchFamily="34" charset="0"/>
                          <a:cs typeface="Times New Roman" panose="02020603050405020304" pitchFamily="18" charset="0"/>
                        </a:rPr>
                        <a:t>Poorneet</a:t>
                      </a:r>
                      <a:r>
                        <a:rPr lang="en-AU" sz="2000" dirty="0">
                          <a:effectLst/>
                          <a:latin typeface="Calibri" panose="020F0502020204030204" pitchFamily="34" charset="0"/>
                          <a:ea typeface="Calibri" panose="020F0502020204030204" pitchFamily="34" charset="0"/>
                          <a:cs typeface="Times New Roman" panose="02020603050405020304" pitchFamily="18" charset="0"/>
                        </a:rPr>
                        <a:t>, Tadpole Season (Sep – Oct)</a:t>
                      </a:r>
                    </a:p>
                    <a:p>
                      <a:pPr marR="107950" algn="l">
                        <a:lnSpc>
                          <a:spcPct val="107000"/>
                        </a:lnSpc>
                        <a:spcBef>
                          <a:spcPts val="600"/>
                        </a:spcBef>
                        <a:spcAft>
                          <a:spcPts val="600"/>
                        </a:spcAft>
                      </a:pPr>
                      <a:r>
                        <a:rPr lang="en-AU" sz="2000" dirty="0" err="1">
                          <a:effectLst/>
                          <a:latin typeface="Calibri" panose="020F0502020204030204" pitchFamily="34" charset="0"/>
                          <a:ea typeface="Calibri" panose="020F0502020204030204" pitchFamily="34" charset="0"/>
                          <a:cs typeface="Times New Roman" panose="02020603050405020304" pitchFamily="18" charset="0"/>
                        </a:rPr>
                        <a:t>Buarth</a:t>
                      </a:r>
                      <a:r>
                        <a:rPr lang="en-AU" sz="2000" dirty="0">
                          <a:effectLst/>
                          <a:latin typeface="Calibri" panose="020F0502020204030204" pitchFamily="34" charset="0"/>
                          <a:ea typeface="Calibri" panose="020F0502020204030204" pitchFamily="34" charset="0"/>
                          <a:cs typeface="Times New Roman" panose="02020603050405020304" pitchFamily="18" charset="0"/>
                        </a:rPr>
                        <a:t> </a:t>
                      </a:r>
                      <a:r>
                        <a:rPr lang="en-AU" sz="2000" dirty="0" err="1">
                          <a:effectLst/>
                          <a:latin typeface="Calibri" panose="020F0502020204030204" pitchFamily="34" charset="0"/>
                          <a:ea typeface="Calibri" panose="020F0502020204030204" pitchFamily="34" charset="0"/>
                          <a:cs typeface="Times New Roman" panose="02020603050405020304" pitchFamily="18" charset="0"/>
                        </a:rPr>
                        <a:t>Gurru</a:t>
                      </a:r>
                      <a:r>
                        <a:rPr lang="en-AU" sz="2000" dirty="0">
                          <a:effectLst/>
                          <a:latin typeface="Calibri" panose="020F0502020204030204" pitchFamily="34" charset="0"/>
                          <a:ea typeface="Calibri" panose="020F0502020204030204" pitchFamily="34" charset="0"/>
                          <a:cs typeface="Times New Roman" panose="02020603050405020304" pitchFamily="18" charset="0"/>
                        </a:rPr>
                        <a:t>, Grass Flowering Season (Nov)</a:t>
                      </a:r>
                    </a:p>
                    <a:p>
                      <a:pPr marR="107950" algn="l">
                        <a:lnSpc>
                          <a:spcPct val="107000"/>
                        </a:lnSpc>
                        <a:spcBef>
                          <a:spcPts val="600"/>
                        </a:spcBef>
                        <a:spcAft>
                          <a:spcPts val="600"/>
                        </a:spcAft>
                      </a:pPr>
                      <a:r>
                        <a:rPr lang="en-AU" sz="2000" dirty="0" err="1">
                          <a:effectLst/>
                          <a:latin typeface="Calibri" panose="020F0502020204030204" pitchFamily="34" charset="0"/>
                          <a:ea typeface="Calibri" panose="020F0502020204030204" pitchFamily="34" charset="0"/>
                          <a:cs typeface="Times New Roman" panose="02020603050405020304" pitchFamily="18" charset="0"/>
                        </a:rPr>
                        <a:t>Garrawang</a:t>
                      </a:r>
                      <a:r>
                        <a:rPr lang="en-AU" sz="2000" dirty="0">
                          <a:effectLst/>
                          <a:latin typeface="Calibri" panose="020F0502020204030204" pitchFamily="34" charset="0"/>
                          <a:ea typeface="Calibri" panose="020F0502020204030204" pitchFamily="34" charset="0"/>
                          <a:cs typeface="Times New Roman" panose="02020603050405020304" pitchFamily="18" charset="0"/>
                        </a:rPr>
                        <a:t>, Kangaroo-Apple Season (Dec) </a:t>
                      </a:r>
                    </a:p>
                  </a:txBody>
                  <a:tcPr marL="114300" marR="114300" marT="0" marB="0">
                    <a:lnL>
                      <a:noFill/>
                    </a:lnL>
                    <a:lnR>
                      <a:noFill/>
                    </a:lnR>
                    <a:lnT>
                      <a:noFill/>
                    </a:lnT>
                    <a:lnB>
                      <a:noFill/>
                    </a:lnB>
                  </a:tcPr>
                </a:tc>
                <a:extLst>
                  <a:ext uri="{0D108BD9-81ED-4DB2-BD59-A6C34878D82A}">
                    <a16:rowId xmlns:a16="http://schemas.microsoft.com/office/drawing/2014/main" val="2518390277"/>
                  </a:ext>
                </a:extLst>
              </a:tr>
            </a:tbl>
          </a:graphicData>
        </a:graphic>
      </p:graphicFrame>
    </p:spTree>
    <p:extLst>
      <p:ext uri="{BB962C8B-B14F-4D97-AF65-F5344CB8AC3E}">
        <p14:creationId xmlns:p14="http://schemas.microsoft.com/office/powerpoint/2010/main" val="60043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sz="half" idx="1"/>
          </p:nvPr>
        </p:nvSpPr>
        <p:spPr>
          <a:xfrm>
            <a:off x="516971" y="4525889"/>
            <a:ext cx="8130746" cy="364797"/>
          </a:xfrm>
        </p:spPr>
        <p:txBody>
          <a:bodyPr vert="horz" lIns="91440" tIns="45720" rIns="91440" bIns="45720" rtlCol="0">
            <a:normAutofit fontScale="85000" lnSpcReduction="10000"/>
          </a:bodyPr>
          <a:lstStyle/>
          <a:p>
            <a:pPr marL="0" indent="0">
              <a:buNone/>
            </a:pPr>
            <a:r>
              <a:rPr lang="en-AU" sz="1800" dirty="0">
                <a:effectLst/>
                <a:latin typeface="Calibri" panose="020F0502020204030204" pitchFamily="34" charset="0"/>
                <a:ea typeface="Calibri" panose="020F0502020204030204" pitchFamily="34" charset="0"/>
                <a:cs typeface="Times New Roman" panose="02020603050405020304" pitchFamily="18" charset="0"/>
              </a:rPr>
              <a:t>Source:  Yarra City Council – Nature Strategy: Protecting Yarra’s Unique Biodiversity 2020 – 2024.</a:t>
            </a:r>
            <a:r>
              <a:rPr lang="en-AU" dirty="0">
                <a:effectLst/>
              </a:rPr>
              <a:t> </a:t>
            </a:r>
            <a:endParaRPr lang="en-AU" dirty="0"/>
          </a:p>
        </p:txBody>
      </p:sp>
      <p:pic>
        <p:nvPicPr>
          <p:cNvPr id="6" name="Picture 5" descr="A chart showing the seasons&#10;&#10;Description automatically generated with medium confidence">
            <a:extLst>
              <a:ext uri="{FF2B5EF4-FFF2-40B4-BE49-F238E27FC236}">
                <a16:creationId xmlns:a16="http://schemas.microsoft.com/office/drawing/2014/main" id="{D7191CEE-91A3-584A-0E16-5235DD7B765F}"/>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605481" y="252814"/>
            <a:ext cx="6882323" cy="4284488"/>
          </a:xfrm>
          <a:prstGeom prst="rect">
            <a:avLst/>
          </a:prstGeom>
        </p:spPr>
      </p:pic>
    </p:spTree>
    <p:extLst>
      <p:ext uri="{BB962C8B-B14F-4D97-AF65-F5344CB8AC3E}">
        <p14:creationId xmlns:p14="http://schemas.microsoft.com/office/powerpoint/2010/main" val="3749331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CEC5AC5-0C2C-3B41-B128-02907C33878A}"/>
              </a:ext>
            </a:extLst>
          </p:cNvPr>
          <p:cNvSpPr>
            <a:spLocks noGrp="1"/>
          </p:cNvSpPr>
          <p:nvPr>
            <p:ph type="title"/>
          </p:nvPr>
        </p:nvSpPr>
        <p:spPr>
          <a:xfrm>
            <a:off x="467544" y="397352"/>
            <a:ext cx="8229600" cy="857250"/>
          </a:xfrm>
        </p:spPr>
        <p:txBody>
          <a:bodyPr anchor="ctr">
            <a:normAutofit/>
          </a:bodyPr>
          <a:lstStyle/>
          <a:p>
            <a:r>
              <a:rPr lang="en-US" dirty="0"/>
              <a:t>Learning about Country </a:t>
            </a:r>
          </a:p>
        </p:txBody>
      </p:sp>
      <p:sp>
        <p:nvSpPr>
          <p:cNvPr id="4" name="Content Placeholder 3">
            <a:extLst>
              <a:ext uri="{FF2B5EF4-FFF2-40B4-BE49-F238E27FC236}">
                <a16:creationId xmlns:a16="http://schemas.microsoft.com/office/drawing/2014/main" id="{DBAD0798-7FD7-CFDA-9049-506939A39D25}"/>
              </a:ext>
            </a:extLst>
          </p:cNvPr>
          <p:cNvSpPr>
            <a:spLocks noGrp="1"/>
          </p:cNvSpPr>
          <p:nvPr>
            <p:ph idx="1"/>
          </p:nvPr>
        </p:nvSpPr>
        <p:spPr/>
        <p:txBody>
          <a:bodyPr/>
          <a:lstStyle/>
          <a:p>
            <a:r>
              <a:rPr lang="en-US" dirty="0"/>
              <a:t>Country is a prop noun so we use a capital C.</a:t>
            </a:r>
          </a:p>
          <a:p>
            <a:r>
              <a:rPr lang="en-US" dirty="0"/>
              <a:t>First Nations people refer to Country the same way they refer to a person. For example – Country needs time to heal. </a:t>
            </a:r>
          </a:p>
          <a:p>
            <a:r>
              <a:rPr lang="en-US" dirty="0"/>
              <a:t>In your notebooks, research these questions: </a:t>
            </a:r>
          </a:p>
          <a:p>
            <a:r>
              <a:rPr lang="en-US" dirty="0"/>
              <a:t>What is Country?</a:t>
            </a:r>
          </a:p>
          <a:p>
            <a:r>
              <a:rPr lang="en-US" dirty="0"/>
              <a:t>What is the importance of Country to First Nations peoples and culture?</a:t>
            </a:r>
          </a:p>
        </p:txBody>
      </p:sp>
    </p:spTree>
    <p:extLst>
      <p:ext uri="{BB962C8B-B14F-4D97-AF65-F5344CB8AC3E}">
        <p14:creationId xmlns:p14="http://schemas.microsoft.com/office/powerpoint/2010/main" val="3154069755"/>
      </p:ext>
    </p:extLst>
  </p:cSld>
  <p:clrMapOvr>
    <a:masterClrMapping/>
  </p:clrMapOvr>
</p:sld>
</file>

<file path=ppt/theme/theme1.xml><?xml version="1.0" encoding="utf-8"?>
<a:theme xmlns:a="http://schemas.openxmlformats.org/drawingml/2006/main" name="2018 Games Talk V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2018 Games Talk VT.potx" id="{F51F99B0-4735-4083-B481-A20829FA4B09}" vid="{822BDB48-21BC-4D3C-90B5-BF99F22A68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291631d0-8288-4a0c-951e-5213f24ee5ca" xsi:nil="true"/>
    <lcf76f155ced4ddcb4097134ff3c332f xmlns="47fad18f-314e-45f7-accf-9ef272421949">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2C7B88F93F18940926D3C57E01A16BB" ma:contentTypeVersion="16" ma:contentTypeDescription="Create a new document." ma:contentTypeScope="" ma:versionID="148a95cc41804732d0fea7f2b4fddefb">
  <xsd:schema xmlns:xsd="http://www.w3.org/2001/XMLSchema" xmlns:xs="http://www.w3.org/2001/XMLSchema" xmlns:p="http://schemas.microsoft.com/office/2006/metadata/properties" xmlns:ns2="47fad18f-314e-45f7-accf-9ef272421949" xmlns:ns3="291631d0-8288-4a0c-951e-5213f24ee5ca" targetNamespace="http://schemas.microsoft.com/office/2006/metadata/properties" ma:root="true" ma:fieldsID="e05c69b1006476e970ab22a9be5fa7e1" ns2:_="" ns3:_="">
    <xsd:import namespace="47fad18f-314e-45f7-accf-9ef272421949"/>
    <xsd:import namespace="291631d0-8288-4a0c-951e-5213f24ee5c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AutoKeyPoints" minOccurs="0"/>
                <xsd:element ref="ns2:MediaServiceKeyPoints"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fad18f-314e-45f7-accf-9ef2724219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d9fcd17-9e5e-4bd5-a4ac-0938c754faf5"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291631d0-8288-4a0c-951e-5213f24ee5c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00e1970b-6616-44eb-bcf5-63c8e94aee7b}" ma:internalName="TaxCatchAll" ma:showField="CatchAllData" ma:web="291631d0-8288-4a0c-951e-5213f24ee5c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26965F6-083D-41F8-B6FF-A04498691052}">
  <ds:schemaRefs>
    <ds:schemaRef ds:uri="http://schemas.microsoft.com/sharepoint/v3/contenttype/forms"/>
  </ds:schemaRefs>
</ds:datastoreItem>
</file>

<file path=customXml/itemProps2.xml><?xml version="1.0" encoding="utf-8"?>
<ds:datastoreItem xmlns:ds="http://schemas.openxmlformats.org/officeDocument/2006/customXml" ds:itemID="{BF5F6B9B-9AEA-4336-9315-F11DEA81D09A}">
  <ds:schemaRefs>
    <ds:schemaRef ds:uri="http://schemas.microsoft.com/office/2006/metadata/properties"/>
    <ds:schemaRef ds:uri="http://schemas.microsoft.com/office/infopath/2007/PartnerControls"/>
    <ds:schemaRef ds:uri="291631d0-8288-4a0c-951e-5213f24ee5ca"/>
    <ds:schemaRef ds:uri="47fad18f-314e-45f7-accf-9ef272421949"/>
  </ds:schemaRefs>
</ds:datastoreItem>
</file>

<file path=customXml/itemProps3.xml><?xml version="1.0" encoding="utf-8"?>
<ds:datastoreItem xmlns:ds="http://schemas.openxmlformats.org/officeDocument/2006/customXml" ds:itemID="{E6C4F037-5A77-40F4-A309-D2F264CA7A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7fad18f-314e-45f7-accf-9ef272421949"/>
    <ds:schemaRef ds:uri="291631d0-8288-4a0c-951e-5213f24ee5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241</TotalTime>
  <Words>526</Words>
  <Application>Microsoft Macintosh PowerPoint</Application>
  <PresentationFormat>On-screen Show (16:9)</PresentationFormat>
  <Paragraphs>54</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2018 Games Talk VT</vt:lpstr>
      <vt:lpstr>Welcome to Paperbark A videogame made by Paperhouse Studios in Thornbury  </vt:lpstr>
      <vt:lpstr>PowerPoint Presentation</vt:lpstr>
      <vt:lpstr>About Paperbark  </vt:lpstr>
      <vt:lpstr>Paperbark Tips </vt:lpstr>
      <vt:lpstr>Play and observe</vt:lpstr>
      <vt:lpstr>Discuss</vt:lpstr>
      <vt:lpstr>Seven Seasons of the Kulin People  Source: Inspiring Victoria  </vt:lpstr>
      <vt:lpstr>PowerPoint Presentation</vt:lpstr>
      <vt:lpstr>Learning about Country </vt:lpstr>
      <vt:lpstr>Where are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Game Lessons Program  Multimodal literacy using videogames  Teacher PD with SAHPS   </dc:title>
  <dc:creator>Kate Ficai</dc:creator>
  <cp:lastModifiedBy>Kate Ficai</cp:lastModifiedBy>
  <cp:revision>51</cp:revision>
  <cp:lastPrinted>2020-10-21T03:15:50Z</cp:lastPrinted>
  <dcterms:created xsi:type="dcterms:W3CDTF">2020-09-15T03:49:35Z</dcterms:created>
  <dcterms:modified xsi:type="dcterms:W3CDTF">2024-09-10T02:18:16Z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0x01010062C7B88F93F18940926D3C57E01A16BB</vt:lpwstr>
  </property>
</Properties>
</file>